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27"/>
  </p:notesMasterIdLst>
  <p:handoutMasterIdLst>
    <p:handoutMasterId r:id="rId28"/>
  </p:handoutMasterIdLst>
  <p:sldIdLst>
    <p:sldId id="545" r:id="rId5"/>
    <p:sldId id="266" r:id="rId6"/>
    <p:sldId id="273" r:id="rId7"/>
    <p:sldId id="546" r:id="rId8"/>
    <p:sldId id="550" r:id="rId9"/>
    <p:sldId id="547" r:id="rId10"/>
    <p:sldId id="265" r:id="rId11"/>
    <p:sldId id="259" r:id="rId12"/>
    <p:sldId id="548" r:id="rId13"/>
    <p:sldId id="549" r:id="rId14"/>
    <p:sldId id="551" r:id="rId15"/>
    <p:sldId id="553" r:id="rId16"/>
    <p:sldId id="282" r:id="rId17"/>
    <p:sldId id="554" r:id="rId18"/>
    <p:sldId id="556" r:id="rId19"/>
    <p:sldId id="557" r:id="rId20"/>
    <p:sldId id="558" r:id="rId21"/>
    <p:sldId id="552" r:id="rId22"/>
    <p:sldId id="281" r:id="rId23"/>
    <p:sldId id="473" r:id="rId24"/>
    <p:sldId id="544" r:id="rId25"/>
    <p:sldId id="274" r:id="rId2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092"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C000"/>
    <a:srgbClr val="6FA528"/>
    <a:srgbClr val="AFC551"/>
    <a:srgbClr val="034EA2"/>
    <a:srgbClr val="004494"/>
    <a:srgbClr val="0356B1"/>
    <a:srgbClr val="024EA2"/>
    <a:srgbClr val="024B9C"/>
    <a:srgbClr val="035DC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503" autoAdjust="0"/>
    <p:restoredTop sz="94674"/>
  </p:normalViewPr>
  <p:slideViewPr>
    <p:cSldViewPr snapToGrid="0">
      <p:cViewPr varScale="1">
        <p:scale>
          <a:sx n="62" d="100"/>
          <a:sy n="62" d="100"/>
        </p:scale>
        <p:origin x="732" y="56"/>
      </p:cViewPr>
      <p:guideLst>
        <p:guide orient="horz" pos="2092"/>
        <p:guide pos="3840"/>
      </p:guideLst>
    </p:cSldViewPr>
  </p:slideViewPr>
  <p:notesTextViewPr>
    <p:cViewPr>
      <p:scale>
        <a:sx n="3" d="2"/>
        <a:sy n="3" d="2"/>
      </p:scale>
      <p:origin x="0" y="0"/>
    </p:cViewPr>
  </p:notesTextViewPr>
  <p:sorterViewPr>
    <p:cViewPr>
      <p:scale>
        <a:sx n="155" d="100"/>
        <a:sy n="155" d="100"/>
      </p:scale>
      <p:origin x="0" y="-10692"/>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handoutMaster" Target="handoutMasters/handout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notesMaster" Target="notesMasters/notesMaster1.xml"/><Relationship Id="rId30" Type="http://schemas.openxmlformats.org/officeDocument/2006/relationships/viewProps" Target="viewProps.xml"/><Relationship Id="rId8" Type="http://schemas.openxmlformats.org/officeDocument/2006/relationships/slide" Target="slides/slide4.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Kristina Hristova" userId="146acd6f-9f96-42f3-a178-472d8ef3f70d" providerId="ADAL" clId="{0759A020-FA5D-4A3F-98CB-6DE74A4D5901}"/>
    <pc:docChg chg="mod modSld modMainMaster">
      <pc:chgData name="Kristina Hristova" userId="146acd6f-9f96-42f3-a178-472d8ef3f70d" providerId="ADAL" clId="{0759A020-FA5D-4A3F-98CB-6DE74A4D5901}" dt="2023-11-06T15:19:28.773" v="33" actId="33475"/>
      <pc:docMkLst>
        <pc:docMk/>
      </pc:docMkLst>
      <pc:sldChg chg="modSp mod">
        <pc:chgData name="Kristina Hristova" userId="146acd6f-9f96-42f3-a178-472d8ef3f70d" providerId="ADAL" clId="{0759A020-FA5D-4A3F-98CB-6DE74A4D5901}" dt="2023-11-06T15:17:33.950" v="8" actId="255"/>
        <pc:sldMkLst>
          <pc:docMk/>
          <pc:sldMk cId="0" sldId="259"/>
        </pc:sldMkLst>
        <pc:spChg chg="mod">
          <ac:chgData name="Kristina Hristova" userId="146acd6f-9f96-42f3-a178-472d8ef3f70d" providerId="ADAL" clId="{0759A020-FA5D-4A3F-98CB-6DE74A4D5901}" dt="2023-11-06T15:17:33.950" v="8" actId="255"/>
          <ac:spMkLst>
            <pc:docMk/>
            <pc:sldMk cId="0" sldId="259"/>
            <ac:spMk id="26626" creationId="{00000000-0000-0000-0000-000000000000}"/>
          </ac:spMkLst>
        </pc:spChg>
      </pc:sldChg>
      <pc:sldChg chg="modSp mod">
        <pc:chgData name="Kristina Hristova" userId="146acd6f-9f96-42f3-a178-472d8ef3f70d" providerId="ADAL" clId="{0759A020-FA5D-4A3F-98CB-6DE74A4D5901}" dt="2023-11-06T15:17:28.218" v="7" actId="255"/>
        <pc:sldMkLst>
          <pc:docMk/>
          <pc:sldMk cId="0" sldId="265"/>
        </pc:sldMkLst>
        <pc:spChg chg="mod">
          <ac:chgData name="Kristina Hristova" userId="146acd6f-9f96-42f3-a178-472d8ef3f70d" providerId="ADAL" clId="{0759A020-FA5D-4A3F-98CB-6DE74A4D5901}" dt="2023-11-06T15:17:28.218" v="7" actId="255"/>
          <ac:spMkLst>
            <pc:docMk/>
            <pc:sldMk cId="0" sldId="265"/>
            <ac:spMk id="3" creationId="{00000000-0000-0000-0000-000000000000}"/>
          </ac:spMkLst>
        </pc:spChg>
      </pc:sldChg>
      <pc:sldChg chg="modSp mod">
        <pc:chgData name="Kristina Hristova" userId="146acd6f-9f96-42f3-a178-472d8ef3f70d" providerId="ADAL" clId="{0759A020-FA5D-4A3F-98CB-6DE74A4D5901}" dt="2023-11-06T15:16:58.027" v="1" actId="14100"/>
        <pc:sldMkLst>
          <pc:docMk/>
          <pc:sldMk cId="0" sldId="266"/>
        </pc:sldMkLst>
        <pc:spChg chg="mod">
          <ac:chgData name="Kristina Hristova" userId="146acd6f-9f96-42f3-a178-472d8ef3f70d" providerId="ADAL" clId="{0759A020-FA5D-4A3F-98CB-6DE74A4D5901}" dt="2023-11-06T15:16:58.027" v="1" actId="14100"/>
          <ac:spMkLst>
            <pc:docMk/>
            <pc:sldMk cId="0" sldId="266"/>
            <ac:spMk id="23554" creationId="{00000000-0000-0000-0000-000000000000}"/>
          </ac:spMkLst>
        </pc:spChg>
      </pc:sldChg>
      <pc:sldChg chg="modSp mod">
        <pc:chgData name="Kristina Hristova" userId="146acd6f-9f96-42f3-a178-472d8ef3f70d" providerId="ADAL" clId="{0759A020-FA5D-4A3F-98CB-6DE74A4D5901}" dt="2023-11-06T15:17:04.986" v="2" actId="255"/>
        <pc:sldMkLst>
          <pc:docMk/>
          <pc:sldMk cId="0" sldId="273"/>
        </pc:sldMkLst>
        <pc:spChg chg="mod">
          <ac:chgData name="Kristina Hristova" userId="146acd6f-9f96-42f3-a178-472d8ef3f70d" providerId="ADAL" clId="{0759A020-FA5D-4A3F-98CB-6DE74A4D5901}" dt="2023-11-06T15:17:04.986" v="2" actId="255"/>
          <ac:spMkLst>
            <pc:docMk/>
            <pc:sldMk cId="0" sldId="273"/>
            <ac:spMk id="25602" creationId="{00000000-0000-0000-0000-000000000000}"/>
          </ac:spMkLst>
        </pc:spChg>
      </pc:sldChg>
      <pc:sldChg chg="modSp mod">
        <pc:chgData name="Kristina Hristova" userId="146acd6f-9f96-42f3-a178-472d8ef3f70d" providerId="ADAL" clId="{0759A020-FA5D-4A3F-98CB-6DE74A4D5901}" dt="2023-11-06T15:19:20.700" v="32" actId="14100"/>
        <pc:sldMkLst>
          <pc:docMk/>
          <pc:sldMk cId="0" sldId="281"/>
        </pc:sldMkLst>
        <pc:spChg chg="mod">
          <ac:chgData name="Kristina Hristova" userId="146acd6f-9f96-42f3-a178-472d8ef3f70d" providerId="ADAL" clId="{0759A020-FA5D-4A3F-98CB-6DE74A4D5901}" dt="2023-11-06T15:19:20.700" v="32" actId="14100"/>
          <ac:spMkLst>
            <pc:docMk/>
            <pc:sldMk cId="0" sldId="281"/>
            <ac:spMk id="30722" creationId="{00000000-0000-0000-0000-000000000000}"/>
          </ac:spMkLst>
        </pc:spChg>
      </pc:sldChg>
      <pc:sldChg chg="modSp mod">
        <pc:chgData name="Kristina Hristova" userId="146acd6f-9f96-42f3-a178-472d8ef3f70d" providerId="ADAL" clId="{0759A020-FA5D-4A3F-98CB-6DE74A4D5901}" dt="2023-11-06T15:18:20.692" v="18" actId="14100"/>
        <pc:sldMkLst>
          <pc:docMk/>
          <pc:sldMk cId="0" sldId="282"/>
        </pc:sldMkLst>
        <pc:spChg chg="mod">
          <ac:chgData name="Kristina Hristova" userId="146acd6f-9f96-42f3-a178-472d8ef3f70d" providerId="ADAL" clId="{0759A020-FA5D-4A3F-98CB-6DE74A4D5901}" dt="2023-11-06T15:18:18.440" v="17" actId="14100"/>
          <ac:spMkLst>
            <pc:docMk/>
            <pc:sldMk cId="0" sldId="282"/>
            <ac:spMk id="34818" creationId="{00000000-0000-0000-0000-000000000000}"/>
          </ac:spMkLst>
        </pc:spChg>
        <pc:spChg chg="mod">
          <ac:chgData name="Kristina Hristova" userId="146acd6f-9f96-42f3-a178-472d8ef3f70d" providerId="ADAL" clId="{0759A020-FA5D-4A3F-98CB-6DE74A4D5901}" dt="2023-11-06T15:18:20.692" v="18" actId="14100"/>
          <ac:spMkLst>
            <pc:docMk/>
            <pc:sldMk cId="0" sldId="282"/>
            <ac:spMk id="34819" creationId="{00000000-0000-0000-0000-000000000000}"/>
          </ac:spMkLst>
        </pc:spChg>
      </pc:sldChg>
      <pc:sldChg chg="modSp mod">
        <pc:chgData name="Kristina Hristova" userId="146acd6f-9f96-42f3-a178-472d8ef3f70d" providerId="ADAL" clId="{0759A020-FA5D-4A3F-98CB-6DE74A4D5901}" dt="2023-11-06T15:17:09.750" v="3" actId="255"/>
        <pc:sldMkLst>
          <pc:docMk/>
          <pc:sldMk cId="3705441603" sldId="546"/>
        </pc:sldMkLst>
        <pc:spChg chg="mod">
          <ac:chgData name="Kristina Hristova" userId="146acd6f-9f96-42f3-a178-472d8ef3f70d" providerId="ADAL" clId="{0759A020-FA5D-4A3F-98CB-6DE74A4D5901}" dt="2023-11-06T15:17:09.750" v="3" actId="255"/>
          <ac:spMkLst>
            <pc:docMk/>
            <pc:sldMk cId="3705441603" sldId="546"/>
            <ac:spMk id="25602" creationId="{00000000-0000-0000-0000-000000000000}"/>
          </ac:spMkLst>
        </pc:spChg>
      </pc:sldChg>
      <pc:sldChg chg="modSp mod">
        <pc:chgData name="Kristina Hristova" userId="146acd6f-9f96-42f3-a178-472d8ef3f70d" providerId="ADAL" clId="{0759A020-FA5D-4A3F-98CB-6DE74A4D5901}" dt="2023-11-06T15:17:22.532" v="6" actId="14100"/>
        <pc:sldMkLst>
          <pc:docMk/>
          <pc:sldMk cId="795292224" sldId="547"/>
        </pc:sldMkLst>
        <pc:spChg chg="mod">
          <ac:chgData name="Kristina Hristova" userId="146acd6f-9f96-42f3-a178-472d8ef3f70d" providerId="ADAL" clId="{0759A020-FA5D-4A3F-98CB-6DE74A4D5901}" dt="2023-11-06T15:17:22.532" v="6" actId="14100"/>
          <ac:spMkLst>
            <pc:docMk/>
            <pc:sldMk cId="795292224" sldId="547"/>
            <ac:spMk id="25602" creationId="{00000000-0000-0000-0000-000000000000}"/>
          </ac:spMkLst>
        </pc:spChg>
      </pc:sldChg>
      <pc:sldChg chg="modSp mod">
        <pc:chgData name="Kristina Hristova" userId="146acd6f-9f96-42f3-a178-472d8ef3f70d" providerId="ADAL" clId="{0759A020-FA5D-4A3F-98CB-6DE74A4D5901}" dt="2023-11-06T15:17:44.587" v="9" actId="255"/>
        <pc:sldMkLst>
          <pc:docMk/>
          <pc:sldMk cId="584935804" sldId="549"/>
        </pc:sldMkLst>
        <pc:spChg chg="mod">
          <ac:chgData name="Kristina Hristova" userId="146acd6f-9f96-42f3-a178-472d8ef3f70d" providerId="ADAL" clId="{0759A020-FA5D-4A3F-98CB-6DE74A4D5901}" dt="2023-11-06T15:17:44.587" v="9" actId="255"/>
          <ac:spMkLst>
            <pc:docMk/>
            <pc:sldMk cId="584935804" sldId="549"/>
            <ac:spMk id="3" creationId="{00000000-0000-0000-0000-000000000000}"/>
          </ac:spMkLst>
        </pc:spChg>
      </pc:sldChg>
      <pc:sldChg chg="modSp mod">
        <pc:chgData name="Kristina Hristova" userId="146acd6f-9f96-42f3-a178-472d8ef3f70d" providerId="ADAL" clId="{0759A020-FA5D-4A3F-98CB-6DE74A4D5901}" dt="2023-11-06T15:17:15.022" v="4" actId="255"/>
        <pc:sldMkLst>
          <pc:docMk/>
          <pc:sldMk cId="2094292082" sldId="550"/>
        </pc:sldMkLst>
        <pc:spChg chg="mod">
          <ac:chgData name="Kristina Hristova" userId="146acd6f-9f96-42f3-a178-472d8ef3f70d" providerId="ADAL" clId="{0759A020-FA5D-4A3F-98CB-6DE74A4D5901}" dt="2023-11-06T15:17:15.022" v="4" actId="255"/>
          <ac:spMkLst>
            <pc:docMk/>
            <pc:sldMk cId="2094292082" sldId="550"/>
            <ac:spMk id="25602" creationId="{00000000-0000-0000-0000-000000000000}"/>
          </ac:spMkLst>
        </pc:spChg>
      </pc:sldChg>
      <pc:sldChg chg="modSp mod">
        <pc:chgData name="Kristina Hristova" userId="146acd6f-9f96-42f3-a178-472d8ef3f70d" providerId="ADAL" clId="{0759A020-FA5D-4A3F-98CB-6DE74A4D5901}" dt="2023-11-06T15:17:54.131" v="11" actId="1076"/>
        <pc:sldMkLst>
          <pc:docMk/>
          <pc:sldMk cId="3017762882" sldId="551"/>
        </pc:sldMkLst>
        <pc:spChg chg="mod">
          <ac:chgData name="Kristina Hristova" userId="146acd6f-9f96-42f3-a178-472d8ef3f70d" providerId="ADAL" clId="{0759A020-FA5D-4A3F-98CB-6DE74A4D5901}" dt="2023-11-06T15:17:54.131" v="11" actId="1076"/>
          <ac:spMkLst>
            <pc:docMk/>
            <pc:sldMk cId="3017762882" sldId="551"/>
            <ac:spMk id="3" creationId="{00000000-0000-0000-0000-000000000000}"/>
          </ac:spMkLst>
        </pc:spChg>
      </pc:sldChg>
      <pc:sldChg chg="modSp mod">
        <pc:chgData name="Kristina Hristova" userId="146acd6f-9f96-42f3-a178-472d8ef3f70d" providerId="ADAL" clId="{0759A020-FA5D-4A3F-98CB-6DE74A4D5901}" dt="2023-11-06T15:19:11.740" v="30" actId="255"/>
        <pc:sldMkLst>
          <pc:docMk/>
          <pc:sldMk cId="1854852223" sldId="552"/>
        </pc:sldMkLst>
        <pc:spChg chg="mod">
          <ac:chgData name="Kristina Hristova" userId="146acd6f-9f96-42f3-a178-472d8ef3f70d" providerId="ADAL" clId="{0759A020-FA5D-4A3F-98CB-6DE74A4D5901}" dt="2023-11-06T15:19:03.679" v="28" actId="14100"/>
          <ac:spMkLst>
            <pc:docMk/>
            <pc:sldMk cId="1854852223" sldId="552"/>
            <ac:spMk id="34818" creationId="{00000000-0000-0000-0000-000000000000}"/>
          </ac:spMkLst>
        </pc:spChg>
        <pc:spChg chg="mod">
          <ac:chgData name="Kristina Hristova" userId="146acd6f-9f96-42f3-a178-472d8ef3f70d" providerId="ADAL" clId="{0759A020-FA5D-4A3F-98CB-6DE74A4D5901}" dt="2023-11-06T15:19:11.740" v="30" actId="255"/>
          <ac:spMkLst>
            <pc:docMk/>
            <pc:sldMk cId="1854852223" sldId="552"/>
            <ac:spMk id="34819" creationId="{00000000-0000-0000-0000-000000000000}"/>
          </ac:spMkLst>
        </pc:spChg>
      </pc:sldChg>
      <pc:sldChg chg="modSp mod">
        <pc:chgData name="Kristina Hristova" userId="146acd6f-9f96-42f3-a178-472d8ef3f70d" providerId="ADAL" clId="{0759A020-FA5D-4A3F-98CB-6DE74A4D5901}" dt="2023-11-06T15:18:02.975" v="14" actId="14100"/>
        <pc:sldMkLst>
          <pc:docMk/>
          <pc:sldMk cId="4067207103" sldId="553"/>
        </pc:sldMkLst>
        <pc:spChg chg="mod">
          <ac:chgData name="Kristina Hristova" userId="146acd6f-9f96-42f3-a178-472d8ef3f70d" providerId="ADAL" clId="{0759A020-FA5D-4A3F-98CB-6DE74A4D5901}" dt="2023-11-06T15:18:02.975" v="14" actId="14100"/>
          <ac:spMkLst>
            <pc:docMk/>
            <pc:sldMk cId="4067207103" sldId="553"/>
            <ac:spMk id="30722" creationId="{00000000-0000-0000-0000-000000000000}"/>
          </ac:spMkLst>
        </pc:spChg>
      </pc:sldChg>
      <pc:sldChg chg="modSp mod">
        <pc:chgData name="Kristina Hristova" userId="146acd6f-9f96-42f3-a178-472d8ef3f70d" providerId="ADAL" clId="{0759A020-FA5D-4A3F-98CB-6DE74A4D5901}" dt="2023-11-06T15:18:30.506" v="21" actId="123"/>
        <pc:sldMkLst>
          <pc:docMk/>
          <pc:sldMk cId="2526238236" sldId="554"/>
        </pc:sldMkLst>
        <pc:spChg chg="mod">
          <ac:chgData name="Kristina Hristova" userId="146acd6f-9f96-42f3-a178-472d8ef3f70d" providerId="ADAL" clId="{0759A020-FA5D-4A3F-98CB-6DE74A4D5901}" dt="2023-11-06T15:18:30.506" v="21" actId="123"/>
          <ac:spMkLst>
            <pc:docMk/>
            <pc:sldMk cId="2526238236" sldId="554"/>
            <ac:spMk id="30722" creationId="{00000000-0000-0000-0000-000000000000}"/>
          </ac:spMkLst>
        </pc:spChg>
      </pc:sldChg>
      <pc:sldChg chg="modSp mod">
        <pc:chgData name="Kristina Hristova" userId="146acd6f-9f96-42f3-a178-472d8ef3f70d" providerId="ADAL" clId="{0759A020-FA5D-4A3F-98CB-6DE74A4D5901}" dt="2023-11-06T15:18:40.988" v="24" actId="123"/>
        <pc:sldMkLst>
          <pc:docMk/>
          <pc:sldMk cId="3721719653" sldId="556"/>
        </pc:sldMkLst>
        <pc:spChg chg="mod">
          <ac:chgData name="Kristina Hristova" userId="146acd6f-9f96-42f3-a178-472d8ef3f70d" providerId="ADAL" clId="{0759A020-FA5D-4A3F-98CB-6DE74A4D5901}" dt="2023-11-06T15:18:40.988" v="24" actId="123"/>
          <ac:spMkLst>
            <pc:docMk/>
            <pc:sldMk cId="3721719653" sldId="556"/>
            <ac:spMk id="30722" creationId="{00000000-0000-0000-0000-000000000000}"/>
          </ac:spMkLst>
        </pc:spChg>
      </pc:sldChg>
      <pc:sldChg chg="modSp mod">
        <pc:chgData name="Kristina Hristova" userId="146acd6f-9f96-42f3-a178-472d8ef3f70d" providerId="ADAL" clId="{0759A020-FA5D-4A3F-98CB-6DE74A4D5901}" dt="2023-11-06T15:18:49.904" v="26" actId="14100"/>
        <pc:sldMkLst>
          <pc:docMk/>
          <pc:sldMk cId="3171323085" sldId="557"/>
        </pc:sldMkLst>
        <pc:spChg chg="mod">
          <ac:chgData name="Kristina Hristova" userId="146acd6f-9f96-42f3-a178-472d8ef3f70d" providerId="ADAL" clId="{0759A020-FA5D-4A3F-98CB-6DE74A4D5901}" dt="2023-11-06T15:18:49.904" v="26" actId="14100"/>
          <ac:spMkLst>
            <pc:docMk/>
            <pc:sldMk cId="3171323085" sldId="557"/>
            <ac:spMk id="30722" creationId="{00000000-0000-0000-0000-000000000000}"/>
          </ac:spMkLst>
        </pc:spChg>
      </pc:sldChg>
      <pc:sldChg chg="modSp mod">
        <pc:chgData name="Kristina Hristova" userId="146acd6f-9f96-42f3-a178-472d8ef3f70d" providerId="ADAL" clId="{0759A020-FA5D-4A3F-98CB-6DE74A4D5901}" dt="2023-11-06T15:18:54.721" v="27" actId="255"/>
        <pc:sldMkLst>
          <pc:docMk/>
          <pc:sldMk cId="3370494965" sldId="558"/>
        </pc:sldMkLst>
        <pc:spChg chg="mod">
          <ac:chgData name="Kristina Hristova" userId="146acd6f-9f96-42f3-a178-472d8ef3f70d" providerId="ADAL" clId="{0759A020-FA5D-4A3F-98CB-6DE74A4D5901}" dt="2023-11-06T15:18:54.721" v="27" actId="255"/>
          <ac:spMkLst>
            <pc:docMk/>
            <pc:sldMk cId="3370494965" sldId="558"/>
            <ac:spMk id="30722" creationId="{00000000-0000-0000-0000-000000000000}"/>
          </ac:spMkLst>
        </pc:spChg>
      </pc:sldChg>
      <pc:sldMasterChg chg="delSp mod">
        <pc:chgData name="Kristina Hristova" userId="146acd6f-9f96-42f3-a178-472d8ef3f70d" providerId="ADAL" clId="{0759A020-FA5D-4A3F-98CB-6DE74A4D5901}" dt="2023-11-06T15:19:28.773" v="33" actId="33475"/>
        <pc:sldMasterMkLst>
          <pc:docMk/>
          <pc:sldMasterMk cId="459720850" sldId="2147483648"/>
        </pc:sldMasterMkLst>
        <pc:spChg chg="del">
          <ac:chgData name="Kristina Hristova" userId="146acd6f-9f96-42f3-a178-472d8ef3f70d" providerId="ADAL" clId="{0759A020-FA5D-4A3F-98CB-6DE74A4D5901}" dt="2023-11-06T15:19:28.773" v="33" actId="33475"/>
          <ac:spMkLst>
            <pc:docMk/>
            <pc:sldMasterMk cId="459720850" sldId="2147483648"/>
            <ac:spMk id="4" creationId="{98ABD680-F2FF-0F9D-6F4E-B37305BDC1E8}"/>
          </ac:spMkLst>
        </pc:spChg>
      </pc:sldMaster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3A939EFE-0303-44F6-9A16-FD3B5E015DB1}" type="datetimeFigureOut">
              <a:rPr lang="en-GB" smtClean="0"/>
              <a:t>06/11/2023</a:t>
            </a:fld>
            <a:endParaRPr lang="en-GB"/>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4F04766-77AF-4EBE-9704-229FD5F6AD6A}" type="slidenum">
              <a:rPr lang="en-GB" smtClean="0"/>
              <a:t>‹#›</a:t>
            </a:fld>
            <a:endParaRPr lang="en-GB"/>
          </a:p>
        </p:txBody>
      </p:sp>
    </p:spTree>
    <p:extLst>
      <p:ext uri="{BB962C8B-B14F-4D97-AF65-F5344CB8AC3E}">
        <p14:creationId xmlns:p14="http://schemas.microsoft.com/office/powerpoint/2010/main" val="378898812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3B926D1-0013-4A80-B64E-9D824EE65210}" type="datetimeFigureOut">
              <a:rPr lang="en-GB" smtClean="0"/>
              <a:t>06/11/2023</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9CF2995-AB43-4B7C-B8CD-9DC7C3692A9C}" type="slidenum">
              <a:rPr lang="en-GB" smtClean="0"/>
              <a:t>‹#›</a:t>
            </a:fld>
            <a:endParaRPr lang="en-GB"/>
          </a:p>
        </p:txBody>
      </p:sp>
    </p:spTree>
    <p:extLst>
      <p:ext uri="{BB962C8B-B14F-4D97-AF65-F5344CB8AC3E}">
        <p14:creationId xmlns:p14="http://schemas.microsoft.com/office/powerpoint/2010/main" val="1460784660"/>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3" Type="http://schemas.openxmlformats.org/officeDocument/2006/relationships/hyperlink" Target="https://myintracomm.ec.europa.eu/corp/intellectual-property/Documents/2019_Reuse-guidelines(CC-BY).pdf" TargetMode="External"/><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dirty="0"/>
          </a:p>
        </p:txBody>
      </p:sp>
      <p:sp>
        <p:nvSpPr>
          <p:cNvPr id="4" name="Slide Number Placeholder 3"/>
          <p:cNvSpPr>
            <a:spLocks noGrp="1"/>
          </p:cNvSpPr>
          <p:nvPr>
            <p:ph type="sldNum" sz="quarter" idx="5"/>
          </p:nvPr>
        </p:nvSpPr>
        <p:spPr/>
        <p:txBody>
          <a:bodyPr/>
          <a:lstStyle/>
          <a:p>
            <a:fld id="{59CF2995-AB43-4B7C-B8CD-9DC7C3692A9C}" type="slidenum">
              <a:rPr lang="en-GB" smtClean="0"/>
              <a:t>1</a:t>
            </a:fld>
            <a:endParaRPr lang="en-GB"/>
          </a:p>
        </p:txBody>
      </p:sp>
    </p:spTree>
    <p:extLst>
      <p:ext uri="{BB962C8B-B14F-4D97-AF65-F5344CB8AC3E}">
        <p14:creationId xmlns:p14="http://schemas.microsoft.com/office/powerpoint/2010/main" val="135540794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Slide Image Placeholder 1"/>
          <p:cNvSpPr>
            <a:spLocks noGrp="1" noRot="1" noChangeAspect="1"/>
          </p:cNvSpPr>
          <p:nvPr>
            <p:ph type="sldImg"/>
          </p:nvPr>
        </p:nvSpPr>
        <p:spPr>
          <a:ln/>
        </p:spPr>
      </p:sp>
      <p:sp>
        <p:nvSpPr>
          <p:cNvPr id="29698" name="Notes Placeholder 2"/>
          <p:cNvSpPr>
            <a:spLocks noGrp="1"/>
          </p:cNvSpPr>
          <p:nvPr>
            <p:ph type="body" idx="1"/>
          </p:nvPr>
        </p:nvSpPr>
        <p:spPr>
          <a:noFill/>
          <a:ln/>
        </p:spPr>
        <p:txBody>
          <a:bodyPr/>
          <a:lstStyle/>
          <a:p>
            <a:endParaRPr lang="en-GB" dirty="0"/>
          </a:p>
        </p:txBody>
      </p:sp>
      <p:sp>
        <p:nvSpPr>
          <p:cNvPr id="29699" name="Slide Number Placeholder 3"/>
          <p:cNvSpPr>
            <a:spLocks noGrp="1"/>
          </p:cNvSpPr>
          <p:nvPr>
            <p:ph type="sldNum" sz="quarter" idx="5"/>
          </p:nvPr>
        </p:nvSpPr>
        <p:spPr>
          <a:noFill/>
        </p:spPr>
        <p:txBody>
          <a:bodyPr/>
          <a:lstStyle/>
          <a:p>
            <a:fld id="{D5C5FD19-B57C-4D86-9EBF-A2CB5283AA0A}" type="slidenum">
              <a:rPr lang="en-GB" smtClean="0">
                <a:cs typeface="Arial" charset="0"/>
              </a:rPr>
              <a:pPr/>
              <a:t>10</a:t>
            </a:fld>
            <a:endParaRPr lang="en-GB">
              <a:cs typeface="Arial" charset="0"/>
            </a:endParaRPr>
          </a:p>
        </p:txBody>
      </p:sp>
    </p:spTree>
    <p:extLst>
      <p:ext uri="{BB962C8B-B14F-4D97-AF65-F5344CB8AC3E}">
        <p14:creationId xmlns:p14="http://schemas.microsoft.com/office/powerpoint/2010/main" val="156082839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Slide Image Placeholder 1"/>
          <p:cNvSpPr>
            <a:spLocks noGrp="1" noRot="1" noChangeAspect="1"/>
          </p:cNvSpPr>
          <p:nvPr>
            <p:ph type="sldImg"/>
          </p:nvPr>
        </p:nvSpPr>
        <p:spPr>
          <a:ln/>
        </p:spPr>
      </p:sp>
      <p:sp>
        <p:nvSpPr>
          <p:cNvPr id="29698" name="Notes Placeholder 2"/>
          <p:cNvSpPr>
            <a:spLocks noGrp="1"/>
          </p:cNvSpPr>
          <p:nvPr>
            <p:ph type="body" idx="1"/>
          </p:nvPr>
        </p:nvSpPr>
        <p:spPr>
          <a:noFill/>
          <a:ln/>
        </p:spPr>
        <p:txBody>
          <a:bodyPr/>
          <a:lstStyle/>
          <a:p>
            <a:endParaRPr lang="en-GB" dirty="0"/>
          </a:p>
        </p:txBody>
      </p:sp>
      <p:sp>
        <p:nvSpPr>
          <p:cNvPr id="29699" name="Slide Number Placeholder 3"/>
          <p:cNvSpPr>
            <a:spLocks noGrp="1"/>
          </p:cNvSpPr>
          <p:nvPr>
            <p:ph type="sldNum" sz="quarter" idx="5"/>
          </p:nvPr>
        </p:nvSpPr>
        <p:spPr>
          <a:noFill/>
        </p:spPr>
        <p:txBody>
          <a:bodyPr/>
          <a:lstStyle/>
          <a:p>
            <a:fld id="{D5C5FD19-B57C-4D86-9EBF-A2CB5283AA0A}" type="slidenum">
              <a:rPr lang="en-GB" smtClean="0">
                <a:cs typeface="Arial" charset="0"/>
              </a:rPr>
              <a:pPr/>
              <a:t>11</a:t>
            </a:fld>
            <a:endParaRPr lang="en-GB">
              <a:cs typeface="Arial" charset="0"/>
            </a:endParaRPr>
          </a:p>
        </p:txBody>
      </p:sp>
    </p:spTree>
    <p:extLst>
      <p:ext uri="{BB962C8B-B14F-4D97-AF65-F5344CB8AC3E}">
        <p14:creationId xmlns:p14="http://schemas.microsoft.com/office/powerpoint/2010/main" val="27485725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lide Image Placeholder 1"/>
          <p:cNvSpPr>
            <a:spLocks noGrp="1" noRot="1" noChangeAspect="1"/>
          </p:cNvSpPr>
          <p:nvPr>
            <p:ph type="sldImg"/>
          </p:nvPr>
        </p:nvSpPr>
        <p:spPr>
          <a:ln/>
        </p:spPr>
      </p:sp>
      <p:sp>
        <p:nvSpPr>
          <p:cNvPr id="31746" name="Notes Placeholder 2"/>
          <p:cNvSpPr>
            <a:spLocks noGrp="1"/>
          </p:cNvSpPr>
          <p:nvPr>
            <p:ph type="body" idx="1"/>
          </p:nvPr>
        </p:nvSpPr>
        <p:spPr>
          <a:noFill/>
          <a:ln/>
        </p:spPr>
        <p:txBody>
          <a:bodyPr/>
          <a:lstStyle/>
          <a:p>
            <a:r>
              <a:rPr lang="en-US" dirty="0"/>
              <a:t>Probability and Impact Matrix: This tool was devised by researcher DC </a:t>
            </a:r>
            <a:r>
              <a:rPr lang="en-US" dirty="0" err="1"/>
              <a:t>Hughe</a:t>
            </a:r>
            <a:r>
              <a:rPr lang="en-US" dirty="0"/>
              <a:t> in 1984. </a:t>
            </a:r>
          </a:p>
          <a:p>
            <a:endParaRPr lang="en-US" dirty="0"/>
          </a:p>
          <a:p>
            <a:pPr marL="0" marR="0" lvl="0" indent="0" algn="l" defTabSz="914400" rtl="0" eaLnBrk="0" fontAlgn="base" latinLnBrk="0" hangingPunct="0">
              <a:lnSpc>
                <a:spcPct val="100000"/>
              </a:lnSpc>
              <a:spcBef>
                <a:spcPct val="30000"/>
              </a:spcBef>
              <a:spcAft>
                <a:spcPct val="0"/>
              </a:spcAft>
              <a:buClrTx/>
              <a:buSzTx/>
              <a:buFontTx/>
              <a:buNone/>
              <a:tabLst/>
              <a:defRPr/>
            </a:pPr>
            <a:r>
              <a:rPr lang="en-GB" dirty="0"/>
              <a:t>Tools for Quantitative Risk Analysis </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GB" sz="1200" dirty="0">
              <a:solidFill>
                <a:srgbClr val="404040"/>
              </a:solidFill>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n-GB" sz="1200" dirty="0">
                <a:solidFill>
                  <a:srgbClr val="404040"/>
                </a:solidFill>
              </a:rPr>
              <a:t>prioritisation </a:t>
            </a:r>
            <a:endParaRPr lang="en-GB" sz="1200" dirty="0">
              <a:solidFill>
                <a:srgbClr val="FF0000"/>
              </a:solidFill>
            </a:endParaRPr>
          </a:p>
          <a:p>
            <a:endParaRPr lang="en-GB" dirty="0"/>
          </a:p>
        </p:txBody>
      </p:sp>
      <p:sp>
        <p:nvSpPr>
          <p:cNvPr id="31747" name="Slide Number Placeholder 3"/>
          <p:cNvSpPr>
            <a:spLocks noGrp="1"/>
          </p:cNvSpPr>
          <p:nvPr>
            <p:ph type="sldNum" sz="quarter" idx="5"/>
          </p:nvPr>
        </p:nvSpPr>
        <p:spPr>
          <a:noFill/>
        </p:spPr>
        <p:txBody>
          <a:bodyPr/>
          <a:lstStyle/>
          <a:p>
            <a:fld id="{64BD9635-360A-435C-B580-24DE1E55DB2D}" type="slidenum">
              <a:rPr lang="en-GB" smtClean="0">
                <a:cs typeface="Arial" charset="0"/>
              </a:rPr>
              <a:pPr/>
              <a:t>12</a:t>
            </a:fld>
            <a:endParaRPr lang="en-GB">
              <a:cs typeface="Arial" charset="0"/>
            </a:endParaRPr>
          </a:p>
        </p:txBody>
      </p:sp>
    </p:spTree>
    <p:extLst>
      <p:ext uri="{BB962C8B-B14F-4D97-AF65-F5344CB8AC3E}">
        <p14:creationId xmlns:p14="http://schemas.microsoft.com/office/powerpoint/2010/main" val="3409705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Slide Image Placeholder 1"/>
          <p:cNvSpPr>
            <a:spLocks noGrp="1" noRot="1" noChangeAspect="1"/>
          </p:cNvSpPr>
          <p:nvPr>
            <p:ph type="sldImg"/>
          </p:nvPr>
        </p:nvSpPr>
        <p:spPr>
          <a:ln/>
        </p:spPr>
      </p:sp>
      <p:sp>
        <p:nvSpPr>
          <p:cNvPr id="35842" name="Notes Placeholder 2"/>
          <p:cNvSpPr>
            <a:spLocks noGrp="1"/>
          </p:cNvSpPr>
          <p:nvPr>
            <p:ph type="body" idx="1"/>
          </p:nvPr>
        </p:nvSpPr>
        <p:spPr>
          <a:noFill/>
          <a:ln/>
        </p:spPr>
        <p:txBody>
          <a:bodyPr/>
          <a:lstStyle/>
          <a:p>
            <a:r>
              <a:rPr lang="en-US" dirty="0"/>
              <a:t>Check</a:t>
            </a:r>
            <a:r>
              <a:rPr lang="en-US" baseline="0" dirty="0"/>
              <a:t> if participants read the scientific papers.</a:t>
            </a:r>
            <a:endParaRPr lang="en-US" dirty="0"/>
          </a:p>
        </p:txBody>
      </p:sp>
      <p:sp>
        <p:nvSpPr>
          <p:cNvPr id="35843" name="Slide Number Placeholder 3"/>
          <p:cNvSpPr>
            <a:spLocks noGrp="1"/>
          </p:cNvSpPr>
          <p:nvPr>
            <p:ph type="sldNum" sz="quarter" idx="5"/>
          </p:nvPr>
        </p:nvSpPr>
        <p:spPr>
          <a:noFill/>
        </p:spPr>
        <p:txBody>
          <a:bodyPr/>
          <a:lstStyle/>
          <a:p>
            <a:fld id="{231D6046-E2BE-4D33-B3D2-C7566E400B57}" type="slidenum">
              <a:rPr lang="en-GB" smtClean="0">
                <a:cs typeface="Arial" charset="0"/>
              </a:rPr>
              <a:pPr/>
              <a:t>13</a:t>
            </a:fld>
            <a:endParaRPr lang="en-GB">
              <a:cs typeface="Arial" charset="0"/>
            </a:endParaRPr>
          </a:p>
        </p:txBody>
      </p:sp>
    </p:spTree>
    <p:extLst>
      <p:ext uri="{BB962C8B-B14F-4D97-AF65-F5344CB8AC3E}">
        <p14:creationId xmlns:p14="http://schemas.microsoft.com/office/powerpoint/2010/main" val="313595910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lide Image Placeholder 1"/>
          <p:cNvSpPr>
            <a:spLocks noGrp="1" noRot="1" noChangeAspect="1"/>
          </p:cNvSpPr>
          <p:nvPr>
            <p:ph type="sldImg"/>
          </p:nvPr>
        </p:nvSpPr>
        <p:spPr>
          <a:ln/>
        </p:spPr>
      </p:sp>
      <p:sp>
        <p:nvSpPr>
          <p:cNvPr id="31746" name="Notes Placeholder 2"/>
          <p:cNvSpPr>
            <a:spLocks noGrp="1"/>
          </p:cNvSpPr>
          <p:nvPr>
            <p:ph type="body" idx="1"/>
          </p:nvPr>
        </p:nvSpPr>
        <p:spPr>
          <a:noFill/>
          <a:ln/>
        </p:spPr>
        <p:txBody>
          <a:bodyPr/>
          <a:lstStyle/>
          <a:p>
            <a:r>
              <a:rPr lang="en-US" dirty="0"/>
              <a:t>Probability and Impact Matrix: This tool was devised by researcher DC </a:t>
            </a:r>
            <a:r>
              <a:rPr lang="en-US" dirty="0" err="1"/>
              <a:t>Hughe</a:t>
            </a:r>
            <a:r>
              <a:rPr lang="en-US" dirty="0"/>
              <a:t> in 1984. </a:t>
            </a:r>
          </a:p>
          <a:p>
            <a:endParaRPr lang="en-US" dirty="0"/>
          </a:p>
          <a:p>
            <a:pPr marL="0" marR="0" lvl="0" indent="0" algn="l" defTabSz="914400" rtl="0" eaLnBrk="0" fontAlgn="base" latinLnBrk="0" hangingPunct="0">
              <a:lnSpc>
                <a:spcPct val="100000"/>
              </a:lnSpc>
              <a:spcBef>
                <a:spcPct val="30000"/>
              </a:spcBef>
              <a:spcAft>
                <a:spcPct val="0"/>
              </a:spcAft>
              <a:buClrTx/>
              <a:buSzTx/>
              <a:buFontTx/>
              <a:buNone/>
              <a:tabLst/>
              <a:defRPr/>
            </a:pPr>
            <a:r>
              <a:rPr lang="en-GB" dirty="0"/>
              <a:t>Tools for Quantitative Risk Analysis </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GB" sz="1200" dirty="0">
              <a:solidFill>
                <a:srgbClr val="404040"/>
              </a:solidFill>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n-GB" sz="1200" dirty="0">
                <a:solidFill>
                  <a:srgbClr val="404040"/>
                </a:solidFill>
              </a:rPr>
              <a:t>prioritisation </a:t>
            </a:r>
            <a:endParaRPr lang="en-GB" sz="1200" dirty="0">
              <a:solidFill>
                <a:srgbClr val="FF0000"/>
              </a:solidFill>
            </a:endParaRPr>
          </a:p>
          <a:p>
            <a:endParaRPr lang="en-GB" dirty="0"/>
          </a:p>
        </p:txBody>
      </p:sp>
      <p:sp>
        <p:nvSpPr>
          <p:cNvPr id="31747" name="Slide Number Placeholder 3"/>
          <p:cNvSpPr>
            <a:spLocks noGrp="1"/>
          </p:cNvSpPr>
          <p:nvPr>
            <p:ph type="sldNum" sz="quarter" idx="5"/>
          </p:nvPr>
        </p:nvSpPr>
        <p:spPr>
          <a:noFill/>
        </p:spPr>
        <p:txBody>
          <a:bodyPr/>
          <a:lstStyle/>
          <a:p>
            <a:fld id="{64BD9635-360A-435C-B580-24DE1E55DB2D}" type="slidenum">
              <a:rPr lang="en-GB" smtClean="0">
                <a:cs typeface="Arial" charset="0"/>
              </a:rPr>
              <a:pPr/>
              <a:t>14</a:t>
            </a:fld>
            <a:endParaRPr lang="en-GB">
              <a:cs typeface="Arial" charset="0"/>
            </a:endParaRPr>
          </a:p>
        </p:txBody>
      </p:sp>
    </p:spTree>
    <p:extLst>
      <p:ext uri="{BB962C8B-B14F-4D97-AF65-F5344CB8AC3E}">
        <p14:creationId xmlns:p14="http://schemas.microsoft.com/office/powerpoint/2010/main" val="370435672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lide Image Placeholder 1"/>
          <p:cNvSpPr>
            <a:spLocks noGrp="1" noRot="1" noChangeAspect="1"/>
          </p:cNvSpPr>
          <p:nvPr>
            <p:ph type="sldImg"/>
          </p:nvPr>
        </p:nvSpPr>
        <p:spPr>
          <a:ln/>
        </p:spPr>
      </p:sp>
      <p:sp>
        <p:nvSpPr>
          <p:cNvPr id="31746" name="Notes Placeholder 2"/>
          <p:cNvSpPr>
            <a:spLocks noGrp="1"/>
          </p:cNvSpPr>
          <p:nvPr>
            <p:ph type="body" idx="1"/>
          </p:nvPr>
        </p:nvSpPr>
        <p:spPr>
          <a:noFill/>
          <a:ln/>
        </p:spPr>
        <p:txBody>
          <a:bodyPr/>
          <a:lstStyle/>
          <a:p>
            <a:r>
              <a:rPr lang="en-US" dirty="0"/>
              <a:t>Probability and Impact Matrix: This tool was devised by researcher DC </a:t>
            </a:r>
            <a:r>
              <a:rPr lang="en-US" dirty="0" err="1"/>
              <a:t>Hughe</a:t>
            </a:r>
            <a:r>
              <a:rPr lang="en-US" dirty="0"/>
              <a:t> in 1984. </a:t>
            </a:r>
          </a:p>
          <a:p>
            <a:endParaRPr lang="en-US" dirty="0"/>
          </a:p>
          <a:p>
            <a:pPr marL="0" marR="0" lvl="0" indent="0" algn="l" defTabSz="914400" rtl="0" eaLnBrk="0" fontAlgn="base" latinLnBrk="0" hangingPunct="0">
              <a:lnSpc>
                <a:spcPct val="100000"/>
              </a:lnSpc>
              <a:spcBef>
                <a:spcPct val="30000"/>
              </a:spcBef>
              <a:spcAft>
                <a:spcPct val="0"/>
              </a:spcAft>
              <a:buClrTx/>
              <a:buSzTx/>
              <a:buFontTx/>
              <a:buNone/>
              <a:tabLst/>
              <a:defRPr/>
            </a:pPr>
            <a:r>
              <a:rPr lang="en-GB" dirty="0"/>
              <a:t>Tools for Quantitative Risk Analysis </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GB" sz="1200" dirty="0">
              <a:solidFill>
                <a:srgbClr val="404040"/>
              </a:solidFill>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n-GB" sz="1200" dirty="0">
                <a:solidFill>
                  <a:srgbClr val="404040"/>
                </a:solidFill>
              </a:rPr>
              <a:t>prioritisation </a:t>
            </a:r>
            <a:endParaRPr lang="en-GB" sz="1200" dirty="0">
              <a:solidFill>
                <a:srgbClr val="FF0000"/>
              </a:solidFill>
            </a:endParaRPr>
          </a:p>
          <a:p>
            <a:endParaRPr lang="en-GB" dirty="0"/>
          </a:p>
        </p:txBody>
      </p:sp>
      <p:sp>
        <p:nvSpPr>
          <p:cNvPr id="31747" name="Slide Number Placeholder 3"/>
          <p:cNvSpPr>
            <a:spLocks noGrp="1"/>
          </p:cNvSpPr>
          <p:nvPr>
            <p:ph type="sldNum" sz="quarter" idx="5"/>
          </p:nvPr>
        </p:nvSpPr>
        <p:spPr>
          <a:noFill/>
        </p:spPr>
        <p:txBody>
          <a:bodyPr/>
          <a:lstStyle/>
          <a:p>
            <a:fld id="{64BD9635-360A-435C-B580-24DE1E55DB2D}" type="slidenum">
              <a:rPr lang="en-GB" smtClean="0">
                <a:cs typeface="Arial" charset="0"/>
              </a:rPr>
              <a:pPr/>
              <a:t>15</a:t>
            </a:fld>
            <a:endParaRPr lang="en-GB">
              <a:cs typeface="Arial" charset="0"/>
            </a:endParaRPr>
          </a:p>
        </p:txBody>
      </p:sp>
    </p:spTree>
    <p:extLst>
      <p:ext uri="{BB962C8B-B14F-4D97-AF65-F5344CB8AC3E}">
        <p14:creationId xmlns:p14="http://schemas.microsoft.com/office/powerpoint/2010/main" val="65847671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lide Image Placeholder 1"/>
          <p:cNvSpPr>
            <a:spLocks noGrp="1" noRot="1" noChangeAspect="1"/>
          </p:cNvSpPr>
          <p:nvPr>
            <p:ph type="sldImg"/>
          </p:nvPr>
        </p:nvSpPr>
        <p:spPr>
          <a:ln/>
        </p:spPr>
      </p:sp>
      <p:sp>
        <p:nvSpPr>
          <p:cNvPr id="31746" name="Notes Placeholder 2"/>
          <p:cNvSpPr>
            <a:spLocks noGrp="1"/>
          </p:cNvSpPr>
          <p:nvPr>
            <p:ph type="body" idx="1"/>
          </p:nvPr>
        </p:nvSpPr>
        <p:spPr>
          <a:noFill/>
          <a:ln/>
        </p:spPr>
        <p:txBody>
          <a:bodyPr/>
          <a:lstStyle/>
          <a:p>
            <a:r>
              <a:rPr lang="en-US" dirty="0"/>
              <a:t>Probability and Impact Matrix: This tool was devised by researcher DC </a:t>
            </a:r>
            <a:r>
              <a:rPr lang="en-US" dirty="0" err="1"/>
              <a:t>Hughe</a:t>
            </a:r>
            <a:r>
              <a:rPr lang="en-US" dirty="0"/>
              <a:t> in 1984. </a:t>
            </a:r>
          </a:p>
          <a:p>
            <a:endParaRPr lang="en-US" dirty="0"/>
          </a:p>
          <a:p>
            <a:pPr marL="0" marR="0" lvl="0" indent="0" algn="l" defTabSz="914400" rtl="0" eaLnBrk="0" fontAlgn="base" latinLnBrk="0" hangingPunct="0">
              <a:lnSpc>
                <a:spcPct val="100000"/>
              </a:lnSpc>
              <a:spcBef>
                <a:spcPct val="30000"/>
              </a:spcBef>
              <a:spcAft>
                <a:spcPct val="0"/>
              </a:spcAft>
              <a:buClrTx/>
              <a:buSzTx/>
              <a:buFontTx/>
              <a:buNone/>
              <a:tabLst/>
              <a:defRPr/>
            </a:pPr>
            <a:r>
              <a:rPr lang="en-GB" dirty="0"/>
              <a:t>Tools for Quantitative Risk Analysis </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GB" sz="1200" dirty="0">
              <a:solidFill>
                <a:srgbClr val="404040"/>
              </a:solidFill>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n-GB" sz="1200" dirty="0">
                <a:solidFill>
                  <a:srgbClr val="404040"/>
                </a:solidFill>
              </a:rPr>
              <a:t>prioritisation </a:t>
            </a:r>
            <a:endParaRPr lang="en-GB" sz="1200" dirty="0">
              <a:solidFill>
                <a:srgbClr val="FF0000"/>
              </a:solidFill>
            </a:endParaRPr>
          </a:p>
          <a:p>
            <a:endParaRPr lang="en-GB" dirty="0"/>
          </a:p>
        </p:txBody>
      </p:sp>
      <p:sp>
        <p:nvSpPr>
          <p:cNvPr id="31747" name="Slide Number Placeholder 3"/>
          <p:cNvSpPr>
            <a:spLocks noGrp="1"/>
          </p:cNvSpPr>
          <p:nvPr>
            <p:ph type="sldNum" sz="quarter" idx="5"/>
          </p:nvPr>
        </p:nvSpPr>
        <p:spPr>
          <a:noFill/>
        </p:spPr>
        <p:txBody>
          <a:bodyPr/>
          <a:lstStyle/>
          <a:p>
            <a:fld id="{64BD9635-360A-435C-B580-24DE1E55DB2D}" type="slidenum">
              <a:rPr lang="en-GB" smtClean="0">
                <a:cs typeface="Arial" charset="0"/>
              </a:rPr>
              <a:pPr/>
              <a:t>16</a:t>
            </a:fld>
            <a:endParaRPr lang="en-GB">
              <a:cs typeface="Arial" charset="0"/>
            </a:endParaRPr>
          </a:p>
        </p:txBody>
      </p:sp>
    </p:spTree>
    <p:extLst>
      <p:ext uri="{BB962C8B-B14F-4D97-AF65-F5344CB8AC3E}">
        <p14:creationId xmlns:p14="http://schemas.microsoft.com/office/powerpoint/2010/main" val="297852626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lide Image Placeholder 1"/>
          <p:cNvSpPr>
            <a:spLocks noGrp="1" noRot="1" noChangeAspect="1"/>
          </p:cNvSpPr>
          <p:nvPr>
            <p:ph type="sldImg"/>
          </p:nvPr>
        </p:nvSpPr>
        <p:spPr>
          <a:ln/>
        </p:spPr>
      </p:sp>
      <p:sp>
        <p:nvSpPr>
          <p:cNvPr id="31746" name="Notes Placeholder 2"/>
          <p:cNvSpPr>
            <a:spLocks noGrp="1"/>
          </p:cNvSpPr>
          <p:nvPr>
            <p:ph type="body" idx="1"/>
          </p:nvPr>
        </p:nvSpPr>
        <p:spPr>
          <a:noFill/>
          <a:ln/>
        </p:spPr>
        <p:txBody>
          <a:bodyPr/>
          <a:lstStyle/>
          <a:p>
            <a:r>
              <a:rPr lang="en-US" dirty="0"/>
              <a:t>Probability and Impact Matrix: This tool was devised by researcher DC </a:t>
            </a:r>
            <a:r>
              <a:rPr lang="en-US" dirty="0" err="1"/>
              <a:t>Hughe</a:t>
            </a:r>
            <a:r>
              <a:rPr lang="en-US" dirty="0"/>
              <a:t> in 1984. </a:t>
            </a:r>
          </a:p>
          <a:p>
            <a:endParaRPr lang="en-US" dirty="0"/>
          </a:p>
          <a:p>
            <a:pPr marL="0" marR="0" lvl="0" indent="0" algn="l" defTabSz="914400" rtl="0" eaLnBrk="0" fontAlgn="base" latinLnBrk="0" hangingPunct="0">
              <a:lnSpc>
                <a:spcPct val="100000"/>
              </a:lnSpc>
              <a:spcBef>
                <a:spcPct val="30000"/>
              </a:spcBef>
              <a:spcAft>
                <a:spcPct val="0"/>
              </a:spcAft>
              <a:buClrTx/>
              <a:buSzTx/>
              <a:buFontTx/>
              <a:buNone/>
              <a:tabLst/>
              <a:defRPr/>
            </a:pPr>
            <a:r>
              <a:rPr lang="en-GB" dirty="0"/>
              <a:t>Tools for Quantitative Risk Analysis </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GB" sz="1200" dirty="0">
              <a:solidFill>
                <a:srgbClr val="404040"/>
              </a:solidFill>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n-GB" sz="1200" dirty="0">
                <a:solidFill>
                  <a:srgbClr val="404040"/>
                </a:solidFill>
              </a:rPr>
              <a:t>prioritisation </a:t>
            </a:r>
            <a:endParaRPr lang="en-GB" sz="1200" dirty="0">
              <a:solidFill>
                <a:srgbClr val="FF0000"/>
              </a:solidFill>
            </a:endParaRPr>
          </a:p>
          <a:p>
            <a:endParaRPr lang="en-GB" dirty="0"/>
          </a:p>
        </p:txBody>
      </p:sp>
      <p:sp>
        <p:nvSpPr>
          <p:cNvPr id="31747" name="Slide Number Placeholder 3"/>
          <p:cNvSpPr>
            <a:spLocks noGrp="1"/>
          </p:cNvSpPr>
          <p:nvPr>
            <p:ph type="sldNum" sz="quarter" idx="5"/>
          </p:nvPr>
        </p:nvSpPr>
        <p:spPr>
          <a:noFill/>
        </p:spPr>
        <p:txBody>
          <a:bodyPr/>
          <a:lstStyle/>
          <a:p>
            <a:fld id="{64BD9635-360A-435C-B580-24DE1E55DB2D}" type="slidenum">
              <a:rPr lang="en-GB" smtClean="0">
                <a:cs typeface="Arial" charset="0"/>
              </a:rPr>
              <a:pPr/>
              <a:t>17</a:t>
            </a:fld>
            <a:endParaRPr lang="en-GB">
              <a:cs typeface="Arial" charset="0"/>
            </a:endParaRPr>
          </a:p>
        </p:txBody>
      </p:sp>
    </p:spTree>
    <p:extLst>
      <p:ext uri="{BB962C8B-B14F-4D97-AF65-F5344CB8AC3E}">
        <p14:creationId xmlns:p14="http://schemas.microsoft.com/office/powerpoint/2010/main" val="420036588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Slide Image Placeholder 1"/>
          <p:cNvSpPr>
            <a:spLocks noGrp="1" noRot="1" noChangeAspect="1"/>
          </p:cNvSpPr>
          <p:nvPr>
            <p:ph type="sldImg"/>
          </p:nvPr>
        </p:nvSpPr>
        <p:spPr>
          <a:ln/>
        </p:spPr>
      </p:sp>
      <p:sp>
        <p:nvSpPr>
          <p:cNvPr id="35842" name="Notes Placeholder 2"/>
          <p:cNvSpPr>
            <a:spLocks noGrp="1"/>
          </p:cNvSpPr>
          <p:nvPr>
            <p:ph type="body" idx="1"/>
          </p:nvPr>
        </p:nvSpPr>
        <p:spPr>
          <a:noFill/>
          <a:ln/>
        </p:spPr>
        <p:txBody>
          <a:bodyPr/>
          <a:lstStyle/>
          <a:p>
            <a:r>
              <a:rPr lang="en-US" dirty="0"/>
              <a:t>Check</a:t>
            </a:r>
            <a:r>
              <a:rPr lang="en-US" baseline="0" dirty="0"/>
              <a:t> if participants read the scientific papers.</a:t>
            </a:r>
            <a:endParaRPr lang="en-US" dirty="0"/>
          </a:p>
        </p:txBody>
      </p:sp>
      <p:sp>
        <p:nvSpPr>
          <p:cNvPr id="35843" name="Slide Number Placeholder 3"/>
          <p:cNvSpPr>
            <a:spLocks noGrp="1"/>
          </p:cNvSpPr>
          <p:nvPr>
            <p:ph type="sldNum" sz="quarter" idx="5"/>
          </p:nvPr>
        </p:nvSpPr>
        <p:spPr>
          <a:noFill/>
        </p:spPr>
        <p:txBody>
          <a:bodyPr/>
          <a:lstStyle/>
          <a:p>
            <a:fld id="{231D6046-E2BE-4D33-B3D2-C7566E400B57}" type="slidenum">
              <a:rPr lang="en-GB" smtClean="0">
                <a:cs typeface="Arial" charset="0"/>
              </a:rPr>
              <a:pPr/>
              <a:t>18</a:t>
            </a:fld>
            <a:endParaRPr lang="en-GB">
              <a:cs typeface="Arial" charset="0"/>
            </a:endParaRPr>
          </a:p>
        </p:txBody>
      </p:sp>
    </p:spTree>
    <p:extLst>
      <p:ext uri="{BB962C8B-B14F-4D97-AF65-F5344CB8AC3E}">
        <p14:creationId xmlns:p14="http://schemas.microsoft.com/office/powerpoint/2010/main" val="382853823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lide Image Placeholder 1"/>
          <p:cNvSpPr>
            <a:spLocks noGrp="1" noRot="1" noChangeAspect="1"/>
          </p:cNvSpPr>
          <p:nvPr>
            <p:ph type="sldImg"/>
          </p:nvPr>
        </p:nvSpPr>
        <p:spPr>
          <a:ln/>
        </p:spPr>
      </p:sp>
      <p:sp>
        <p:nvSpPr>
          <p:cNvPr id="31746" name="Notes Placeholder 2"/>
          <p:cNvSpPr>
            <a:spLocks noGrp="1"/>
          </p:cNvSpPr>
          <p:nvPr>
            <p:ph type="body" idx="1"/>
          </p:nvPr>
        </p:nvSpPr>
        <p:spPr>
          <a:noFill/>
          <a:ln/>
        </p:spPr>
        <p:txBody>
          <a:bodyPr/>
          <a:lstStyle/>
          <a:p>
            <a:r>
              <a:rPr lang="en-US" dirty="0"/>
              <a:t>Probability and Impact Matrix: This tool was devised by researcher DC </a:t>
            </a:r>
            <a:r>
              <a:rPr lang="en-US" dirty="0" err="1"/>
              <a:t>Hughe</a:t>
            </a:r>
            <a:r>
              <a:rPr lang="en-US" dirty="0"/>
              <a:t> in 1984. </a:t>
            </a:r>
          </a:p>
          <a:p>
            <a:endParaRPr lang="en-US" dirty="0"/>
          </a:p>
          <a:p>
            <a:pPr marL="0" marR="0" lvl="0" indent="0" algn="l" defTabSz="914400" rtl="0" eaLnBrk="0" fontAlgn="base" latinLnBrk="0" hangingPunct="0">
              <a:lnSpc>
                <a:spcPct val="100000"/>
              </a:lnSpc>
              <a:spcBef>
                <a:spcPct val="30000"/>
              </a:spcBef>
              <a:spcAft>
                <a:spcPct val="0"/>
              </a:spcAft>
              <a:buClrTx/>
              <a:buSzTx/>
              <a:buFontTx/>
              <a:buNone/>
              <a:tabLst/>
              <a:defRPr/>
            </a:pPr>
            <a:r>
              <a:rPr lang="en-GB" dirty="0"/>
              <a:t>Tools for Quantitative Risk Analysis </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GB" sz="1200" dirty="0">
              <a:solidFill>
                <a:srgbClr val="404040"/>
              </a:solidFill>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n-GB" sz="1200" dirty="0">
                <a:solidFill>
                  <a:srgbClr val="404040"/>
                </a:solidFill>
              </a:rPr>
              <a:t>prioritisation </a:t>
            </a:r>
            <a:endParaRPr lang="en-GB" sz="1200" dirty="0">
              <a:solidFill>
                <a:srgbClr val="FF0000"/>
              </a:solidFill>
            </a:endParaRPr>
          </a:p>
          <a:p>
            <a:endParaRPr lang="en-GB" dirty="0"/>
          </a:p>
        </p:txBody>
      </p:sp>
      <p:sp>
        <p:nvSpPr>
          <p:cNvPr id="31747" name="Slide Number Placeholder 3"/>
          <p:cNvSpPr>
            <a:spLocks noGrp="1"/>
          </p:cNvSpPr>
          <p:nvPr>
            <p:ph type="sldNum" sz="quarter" idx="5"/>
          </p:nvPr>
        </p:nvSpPr>
        <p:spPr>
          <a:noFill/>
        </p:spPr>
        <p:txBody>
          <a:bodyPr/>
          <a:lstStyle/>
          <a:p>
            <a:fld id="{64BD9635-360A-435C-B580-24DE1E55DB2D}" type="slidenum">
              <a:rPr lang="en-GB" smtClean="0">
                <a:cs typeface="Arial" charset="0"/>
              </a:rPr>
              <a:pPr/>
              <a:t>19</a:t>
            </a:fld>
            <a:endParaRPr lang="en-GB">
              <a:cs typeface="Arial" charset="0"/>
            </a:endParaRPr>
          </a:p>
        </p:txBody>
      </p:sp>
    </p:spTree>
    <p:extLst>
      <p:ext uri="{BB962C8B-B14F-4D97-AF65-F5344CB8AC3E}">
        <p14:creationId xmlns:p14="http://schemas.microsoft.com/office/powerpoint/2010/main" val="385050245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Slide Image Placeholder 1"/>
          <p:cNvSpPr>
            <a:spLocks noGrp="1" noRot="1" noChangeAspect="1"/>
          </p:cNvSpPr>
          <p:nvPr>
            <p:ph type="sldImg"/>
          </p:nvPr>
        </p:nvSpPr>
        <p:spPr>
          <a:ln/>
        </p:spPr>
      </p:sp>
      <p:sp>
        <p:nvSpPr>
          <p:cNvPr id="24578" name="Notes Placeholder 2"/>
          <p:cNvSpPr>
            <a:spLocks noGrp="1"/>
          </p:cNvSpPr>
          <p:nvPr>
            <p:ph type="body" idx="1"/>
          </p:nvPr>
        </p:nvSpPr>
        <p:spPr>
          <a:noFill/>
          <a:ln/>
        </p:spPr>
        <p:txBody>
          <a:bodyPr/>
          <a:lstStyle/>
          <a:p>
            <a:r>
              <a:rPr lang="en-GB" dirty="0"/>
              <a:t>The objective of this exercise is to apply the concepts of risk measures and to understand the importance of record-keeping in the risk management process.  </a:t>
            </a:r>
          </a:p>
          <a:p>
            <a:r>
              <a:rPr lang="en-GB" dirty="0"/>
              <a:t>During the group case study activity, the following key topics will be discussed: </a:t>
            </a:r>
          </a:p>
          <a:p>
            <a:r>
              <a:rPr lang="en-GB" dirty="0"/>
              <a:t>•	Measure: The extent to which uncertainties in data and analyses can be measured and expressed in highly quantitative terms depends upon the types of investigations used to develop scientific knowledge.</a:t>
            </a:r>
          </a:p>
          <a:p>
            <a:r>
              <a:rPr lang="en-GB" dirty="0"/>
              <a:t>•	Uncertainties in data and analyses can enter the risk assessment process at every step; the sources of the largest uncertainties include the use of observational studies, extrapolation from studies in animals to humans, extrapolation from high- to low-dose exposures.</a:t>
            </a:r>
          </a:p>
        </p:txBody>
      </p:sp>
      <p:sp>
        <p:nvSpPr>
          <p:cNvPr id="24579" name="Slide Number Placeholder 3"/>
          <p:cNvSpPr>
            <a:spLocks noGrp="1"/>
          </p:cNvSpPr>
          <p:nvPr>
            <p:ph type="sldNum" sz="quarter" idx="5"/>
          </p:nvPr>
        </p:nvSpPr>
        <p:spPr>
          <a:noFill/>
        </p:spPr>
        <p:txBody>
          <a:bodyPr/>
          <a:lstStyle/>
          <a:p>
            <a:fld id="{6519C838-487C-4A92-8395-6E2A1A0D1E70}" type="slidenum">
              <a:rPr lang="en-GB" smtClean="0">
                <a:cs typeface="Arial" charset="0"/>
              </a:rPr>
              <a:pPr/>
              <a:t>2</a:t>
            </a:fld>
            <a:endParaRPr lang="en-GB">
              <a:cs typeface="Arial" charset="0"/>
            </a:endParaRPr>
          </a:p>
        </p:txBody>
      </p:sp>
    </p:spTree>
    <p:extLst>
      <p:ext uri="{BB962C8B-B14F-4D97-AF65-F5344CB8AC3E}">
        <p14:creationId xmlns:p14="http://schemas.microsoft.com/office/powerpoint/2010/main" val="20315036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dirty="0"/>
              <a:t>Update/add/delete parts of the</a:t>
            </a:r>
            <a:r>
              <a:rPr lang="en-IE" baseline="0" dirty="0"/>
              <a:t> copy right notice where appropriate.</a:t>
            </a:r>
          </a:p>
          <a:p>
            <a:r>
              <a:rPr lang="en-IE" baseline="0" dirty="0"/>
              <a:t>More information: </a:t>
            </a:r>
            <a:r>
              <a:rPr lang="en-GB" dirty="0">
                <a:hlinkClick r:id="rId3"/>
              </a:rPr>
              <a:t>https://myintracomm.ec.europa.eu/corp/intellectual-property/Documents/2019_Reuse-guidelines%28CC-BY%29.pdf</a:t>
            </a:r>
            <a:endParaRPr lang="en-GB" dirty="0"/>
          </a:p>
        </p:txBody>
      </p:sp>
      <p:sp>
        <p:nvSpPr>
          <p:cNvPr id="4" name="Slide Number Placeholder 3"/>
          <p:cNvSpPr>
            <a:spLocks noGrp="1"/>
          </p:cNvSpPr>
          <p:nvPr>
            <p:ph type="sldNum" sz="quarter" idx="10"/>
          </p:nvPr>
        </p:nvSpPr>
        <p:spPr/>
        <p:txBody>
          <a:bodyPr/>
          <a:lstStyle/>
          <a:p>
            <a:fld id="{59CF2995-AB43-4B7C-B8CD-9DC7C3692A9C}" type="slidenum">
              <a:rPr lang="en-GB" smtClean="0"/>
              <a:t>21</a:t>
            </a:fld>
            <a:endParaRPr lang="en-GB" dirty="0"/>
          </a:p>
        </p:txBody>
      </p:sp>
    </p:spTree>
    <p:extLst>
      <p:ext uri="{BB962C8B-B14F-4D97-AF65-F5344CB8AC3E}">
        <p14:creationId xmlns:p14="http://schemas.microsoft.com/office/powerpoint/2010/main" val="43805485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dirty="0"/>
              <a:t>Delete/update</a:t>
            </a:r>
            <a:r>
              <a:rPr lang="en-IE" baseline="0" dirty="0"/>
              <a:t> as appropriate</a:t>
            </a:r>
            <a:endParaRPr lang="en-GB" dirty="0"/>
          </a:p>
        </p:txBody>
      </p:sp>
      <p:sp>
        <p:nvSpPr>
          <p:cNvPr id="4" name="Slide Number Placeholder 3"/>
          <p:cNvSpPr>
            <a:spLocks noGrp="1"/>
          </p:cNvSpPr>
          <p:nvPr>
            <p:ph type="sldNum" sz="quarter" idx="10"/>
          </p:nvPr>
        </p:nvSpPr>
        <p:spPr/>
        <p:txBody>
          <a:bodyPr/>
          <a:lstStyle/>
          <a:p>
            <a:fld id="{59CF2995-AB43-4B7C-B8CD-9DC7C3692A9C}" type="slidenum">
              <a:rPr lang="en-GB" smtClean="0"/>
              <a:t>22</a:t>
            </a:fld>
            <a:endParaRPr lang="en-GB"/>
          </a:p>
        </p:txBody>
      </p:sp>
    </p:spTree>
    <p:extLst>
      <p:ext uri="{BB962C8B-B14F-4D97-AF65-F5344CB8AC3E}">
        <p14:creationId xmlns:p14="http://schemas.microsoft.com/office/powerpoint/2010/main" val="48197944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a:defRPr/>
            </a:pPr>
            <a:fld id="{B68384E0-A5FC-476D-B310-5E3D3203BE92}" type="slidenum">
              <a:rPr lang="en-GB" smtClean="0"/>
              <a:pPr>
                <a:defRPr/>
              </a:pPr>
              <a:t>3</a:t>
            </a:fld>
            <a:endParaRPr lang="en-GB"/>
          </a:p>
        </p:txBody>
      </p:sp>
    </p:spTree>
    <p:extLst>
      <p:ext uri="{BB962C8B-B14F-4D97-AF65-F5344CB8AC3E}">
        <p14:creationId xmlns:p14="http://schemas.microsoft.com/office/powerpoint/2010/main" val="334162589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a:defRPr/>
            </a:pPr>
            <a:fld id="{B68384E0-A5FC-476D-B310-5E3D3203BE92}" type="slidenum">
              <a:rPr lang="en-GB" smtClean="0"/>
              <a:pPr>
                <a:defRPr/>
              </a:pPr>
              <a:t>4</a:t>
            </a:fld>
            <a:endParaRPr lang="en-GB"/>
          </a:p>
        </p:txBody>
      </p:sp>
    </p:spTree>
    <p:extLst>
      <p:ext uri="{BB962C8B-B14F-4D97-AF65-F5344CB8AC3E}">
        <p14:creationId xmlns:p14="http://schemas.microsoft.com/office/powerpoint/2010/main" val="120806388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a:defRPr/>
            </a:pPr>
            <a:fld id="{B68384E0-A5FC-476D-B310-5E3D3203BE92}" type="slidenum">
              <a:rPr lang="en-GB" smtClean="0"/>
              <a:pPr>
                <a:defRPr/>
              </a:pPr>
              <a:t>5</a:t>
            </a:fld>
            <a:endParaRPr lang="en-GB"/>
          </a:p>
        </p:txBody>
      </p:sp>
    </p:spTree>
    <p:extLst>
      <p:ext uri="{BB962C8B-B14F-4D97-AF65-F5344CB8AC3E}">
        <p14:creationId xmlns:p14="http://schemas.microsoft.com/office/powerpoint/2010/main" val="178255337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a:defRPr/>
            </a:pPr>
            <a:fld id="{B68384E0-A5FC-476D-B310-5E3D3203BE92}" type="slidenum">
              <a:rPr lang="en-GB" smtClean="0"/>
              <a:pPr>
                <a:defRPr/>
              </a:pPr>
              <a:t>6</a:t>
            </a:fld>
            <a:endParaRPr lang="en-GB"/>
          </a:p>
        </p:txBody>
      </p:sp>
    </p:spTree>
    <p:extLst>
      <p:ext uri="{BB962C8B-B14F-4D97-AF65-F5344CB8AC3E}">
        <p14:creationId xmlns:p14="http://schemas.microsoft.com/office/powerpoint/2010/main" val="24104038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Slide Image Placeholder 1"/>
          <p:cNvSpPr>
            <a:spLocks noGrp="1" noRot="1" noChangeAspect="1"/>
          </p:cNvSpPr>
          <p:nvPr>
            <p:ph type="sldImg"/>
          </p:nvPr>
        </p:nvSpPr>
        <p:spPr>
          <a:ln/>
        </p:spPr>
      </p:sp>
      <p:sp>
        <p:nvSpPr>
          <p:cNvPr id="29698" name="Notes Placeholder 2"/>
          <p:cNvSpPr>
            <a:spLocks noGrp="1"/>
          </p:cNvSpPr>
          <p:nvPr>
            <p:ph type="body" idx="1"/>
          </p:nvPr>
        </p:nvSpPr>
        <p:spPr>
          <a:noFill/>
          <a:ln/>
        </p:spPr>
        <p:txBody>
          <a:bodyPr/>
          <a:lstStyle/>
          <a:p>
            <a:endParaRPr lang="en-GB" dirty="0"/>
          </a:p>
        </p:txBody>
      </p:sp>
      <p:sp>
        <p:nvSpPr>
          <p:cNvPr id="29699" name="Slide Number Placeholder 3"/>
          <p:cNvSpPr>
            <a:spLocks noGrp="1"/>
          </p:cNvSpPr>
          <p:nvPr>
            <p:ph type="sldNum" sz="quarter" idx="5"/>
          </p:nvPr>
        </p:nvSpPr>
        <p:spPr>
          <a:noFill/>
        </p:spPr>
        <p:txBody>
          <a:bodyPr/>
          <a:lstStyle/>
          <a:p>
            <a:fld id="{D5C5FD19-B57C-4D86-9EBF-A2CB5283AA0A}" type="slidenum">
              <a:rPr lang="en-GB" smtClean="0">
                <a:cs typeface="Arial" charset="0"/>
              </a:rPr>
              <a:pPr/>
              <a:t>7</a:t>
            </a:fld>
            <a:endParaRPr lang="en-GB">
              <a:cs typeface="Arial" charset="0"/>
            </a:endParaRPr>
          </a:p>
        </p:txBody>
      </p:sp>
    </p:spTree>
    <p:extLst>
      <p:ext uri="{BB962C8B-B14F-4D97-AF65-F5344CB8AC3E}">
        <p14:creationId xmlns:p14="http://schemas.microsoft.com/office/powerpoint/2010/main" val="224702815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Slide Image Placeholder 1"/>
          <p:cNvSpPr>
            <a:spLocks noGrp="1" noRot="1" noChangeAspect="1"/>
          </p:cNvSpPr>
          <p:nvPr>
            <p:ph type="sldImg"/>
          </p:nvPr>
        </p:nvSpPr>
        <p:spPr>
          <a:ln/>
        </p:spPr>
      </p:sp>
      <p:sp>
        <p:nvSpPr>
          <p:cNvPr id="27650" name="Notes Placeholder 2"/>
          <p:cNvSpPr>
            <a:spLocks noGrp="1"/>
          </p:cNvSpPr>
          <p:nvPr>
            <p:ph type="body" idx="1"/>
          </p:nvPr>
        </p:nvSpPr>
        <p:spPr>
          <a:noFill/>
          <a:ln/>
        </p:spPr>
        <p:txBody>
          <a:bodyPr/>
          <a:lstStyle/>
          <a:p>
            <a:r>
              <a:rPr lang="en-GB" dirty="0"/>
              <a:t>According to Holton (2004), risk has two components: exposure and uncertainty. There has been a great deal of progress over the past few decades in developing methods to assess and quantify uncertainty in estimates of exposure, adverse effects, and overall risks (EPA, 2004). Common understanding is that risk is assessed in terms of quantification of uncertainty in terms of "probability" and "impact".</a:t>
            </a:r>
          </a:p>
          <a:p>
            <a:r>
              <a:rPr lang="en-GB" dirty="0"/>
              <a:t>Creating and managing records helps to manage the risks associated with a business or project. Without adequate records, you may have difficulty providing evidence of its actions and decisions. Records and information about risk management should ideally be integrated with the organisation’s enterprise-wide risk management strategies.</a:t>
            </a:r>
          </a:p>
          <a:p>
            <a:endParaRPr lang="en-US" dirty="0"/>
          </a:p>
          <a:p>
            <a:r>
              <a:rPr lang="en-GB" sz="1200" kern="1200" dirty="0">
                <a:solidFill>
                  <a:schemeClr val="tx1"/>
                </a:solidFill>
                <a:effectLst/>
                <a:latin typeface="Arial" charset="0"/>
                <a:ea typeface="+mn-ea"/>
                <a:cs typeface="+mn-cs"/>
              </a:rPr>
              <a:t>within’  an incident??? ‘at the time of …’ but then it is similar to ‘ around’, or ‘around’ should be ‘after’ </a:t>
            </a:r>
            <a:endParaRPr lang="en-GB" dirty="0"/>
          </a:p>
        </p:txBody>
      </p:sp>
      <p:sp>
        <p:nvSpPr>
          <p:cNvPr id="27651" name="Slide Number Placeholder 3"/>
          <p:cNvSpPr>
            <a:spLocks noGrp="1"/>
          </p:cNvSpPr>
          <p:nvPr>
            <p:ph type="sldNum" sz="quarter" idx="5"/>
          </p:nvPr>
        </p:nvSpPr>
        <p:spPr>
          <a:noFill/>
        </p:spPr>
        <p:txBody>
          <a:bodyPr/>
          <a:lstStyle/>
          <a:p>
            <a:fld id="{BCC32AF2-1E5D-405C-B1B9-E5317EB43B97}" type="slidenum">
              <a:rPr lang="en-GB" smtClean="0">
                <a:cs typeface="Arial" charset="0"/>
              </a:rPr>
              <a:pPr/>
              <a:t>8</a:t>
            </a:fld>
            <a:endParaRPr lang="en-GB">
              <a:cs typeface="Arial" charset="0"/>
            </a:endParaRPr>
          </a:p>
        </p:txBody>
      </p:sp>
    </p:spTree>
    <p:extLst>
      <p:ext uri="{BB962C8B-B14F-4D97-AF65-F5344CB8AC3E}">
        <p14:creationId xmlns:p14="http://schemas.microsoft.com/office/powerpoint/2010/main" val="13911072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Slide Image Placeholder 1"/>
          <p:cNvSpPr>
            <a:spLocks noGrp="1" noRot="1" noChangeAspect="1"/>
          </p:cNvSpPr>
          <p:nvPr>
            <p:ph type="sldImg"/>
          </p:nvPr>
        </p:nvSpPr>
        <p:spPr>
          <a:ln/>
        </p:spPr>
      </p:sp>
      <p:sp>
        <p:nvSpPr>
          <p:cNvPr id="27650" name="Notes Placeholder 2"/>
          <p:cNvSpPr>
            <a:spLocks noGrp="1"/>
          </p:cNvSpPr>
          <p:nvPr>
            <p:ph type="body" idx="1"/>
          </p:nvPr>
        </p:nvSpPr>
        <p:spPr>
          <a:noFill/>
          <a:ln/>
        </p:spPr>
        <p:txBody>
          <a:bodyPr/>
          <a:lstStyle/>
          <a:p>
            <a:r>
              <a:rPr lang="en-GB" dirty="0"/>
              <a:t>According to Holton (2004), risk has two components: exposure and uncertainty. There has been a great deal of progress over the past few decades in developing methods to assess and quantify uncertainty in estimates of exposure, adverse effects, and overall risks (EPA, 2004). Common understanding is that risk is assessed in terms of quantification of uncertainty in terms of "probability" and "impact".</a:t>
            </a:r>
          </a:p>
          <a:p>
            <a:r>
              <a:rPr lang="en-GB" dirty="0"/>
              <a:t>Creating and managing records helps to manage the risks associated with a business or project. Without adequate records, you may have difficulty providing evidence of its actions and decisions. Records and information about risk management should ideally be integrated with the organisation’s enterprise-wide risk management strategies.</a:t>
            </a:r>
          </a:p>
          <a:p>
            <a:endParaRPr lang="en-US" dirty="0"/>
          </a:p>
          <a:p>
            <a:r>
              <a:rPr lang="en-GB" sz="1200" kern="1200" dirty="0">
                <a:solidFill>
                  <a:schemeClr val="tx1"/>
                </a:solidFill>
                <a:effectLst/>
                <a:latin typeface="Arial" charset="0"/>
                <a:ea typeface="+mn-ea"/>
                <a:cs typeface="+mn-cs"/>
              </a:rPr>
              <a:t>within’  an incident??? ‘at the time of …’ but then it is similar to ‘ around’, or ‘around’ should be ‘after’ </a:t>
            </a:r>
            <a:endParaRPr lang="en-GB" dirty="0"/>
          </a:p>
        </p:txBody>
      </p:sp>
      <p:sp>
        <p:nvSpPr>
          <p:cNvPr id="27651" name="Slide Number Placeholder 3"/>
          <p:cNvSpPr>
            <a:spLocks noGrp="1"/>
          </p:cNvSpPr>
          <p:nvPr>
            <p:ph type="sldNum" sz="quarter" idx="5"/>
          </p:nvPr>
        </p:nvSpPr>
        <p:spPr>
          <a:noFill/>
        </p:spPr>
        <p:txBody>
          <a:bodyPr/>
          <a:lstStyle/>
          <a:p>
            <a:fld id="{BCC32AF2-1E5D-405C-B1B9-E5317EB43B97}" type="slidenum">
              <a:rPr lang="en-GB" smtClean="0">
                <a:cs typeface="Arial" charset="0"/>
              </a:rPr>
              <a:pPr/>
              <a:t>9</a:t>
            </a:fld>
            <a:endParaRPr lang="en-GB">
              <a:cs typeface="Arial" charset="0"/>
            </a:endParaRPr>
          </a:p>
        </p:txBody>
      </p:sp>
    </p:spTree>
    <p:extLst>
      <p:ext uri="{BB962C8B-B14F-4D97-AF65-F5344CB8AC3E}">
        <p14:creationId xmlns:p14="http://schemas.microsoft.com/office/powerpoint/2010/main" val="386365165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jpe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4.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4.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2" name="Rectangle 1"/>
          <p:cNvSpPr/>
          <p:nvPr userDrawn="1"/>
        </p:nvSpPr>
        <p:spPr>
          <a:xfrm>
            <a:off x="0" y="0"/>
            <a:ext cx="12192000" cy="10781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5" name="Rectangle 4"/>
          <p:cNvSpPr/>
          <p:nvPr userDrawn="1"/>
        </p:nvSpPr>
        <p:spPr>
          <a:xfrm>
            <a:off x="0" y="1078173"/>
            <a:ext cx="12192000" cy="5779827"/>
          </a:xfrm>
          <a:prstGeom prst="rect">
            <a:avLst/>
          </a:prstGeom>
          <a:solidFill>
            <a:srgbClr val="0356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solidFill>
                <a:schemeClr val="accent4"/>
              </a:solidFill>
            </a:endParaRPr>
          </a:p>
        </p:txBody>
      </p:sp>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388933" y="258042"/>
            <a:ext cx="1659793" cy="1152460"/>
          </a:xfrm>
          <a:prstGeom prst="rect">
            <a:avLst/>
          </a:prstGeom>
        </p:spPr>
      </p:pic>
      <p:cxnSp>
        <p:nvCxnSpPr>
          <p:cNvPr id="7" name="Straight Connector 6"/>
          <p:cNvCxnSpPr/>
          <p:nvPr userDrawn="1"/>
        </p:nvCxnSpPr>
        <p:spPr>
          <a:xfrm>
            <a:off x="838200" y="1978925"/>
            <a:ext cx="0" cy="4879075"/>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
        <p:nvSpPr>
          <p:cNvPr id="11" name="Rectangle 10"/>
          <p:cNvSpPr/>
          <p:nvPr userDrawn="1"/>
        </p:nvSpPr>
        <p:spPr>
          <a:xfrm>
            <a:off x="5741158" y="6619164"/>
            <a:ext cx="707409" cy="240594"/>
          </a:xfrm>
          <a:prstGeom prst="rect">
            <a:avLst/>
          </a:prstGeom>
          <a:solidFill>
            <a:srgbClr val="0044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17" name="Subtitle 2"/>
          <p:cNvSpPr>
            <a:spLocks noGrp="1"/>
          </p:cNvSpPr>
          <p:nvPr>
            <p:ph type="subTitle" idx="1"/>
          </p:nvPr>
        </p:nvSpPr>
        <p:spPr>
          <a:xfrm>
            <a:off x="1071351" y="4418049"/>
            <a:ext cx="10065224" cy="897754"/>
          </a:xfrm>
        </p:spPr>
        <p:txBody>
          <a:bodyPr>
            <a:noAutofit/>
          </a:bodyPr>
          <a:lstStyle>
            <a:lvl1pPr marL="0" indent="0" algn="l">
              <a:buNone/>
              <a:defRPr sz="2800" i="0">
                <a:solidFill>
                  <a:srgbClr val="FFC0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sp>
        <p:nvSpPr>
          <p:cNvPr id="19" name="Text Placeholder 18"/>
          <p:cNvSpPr>
            <a:spLocks noGrp="1"/>
          </p:cNvSpPr>
          <p:nvPr>
            <p:ph type="body" sz="quarter" idx="13"/>
          </p:nvPr>
        </p:nvSpPr>
        <p:spPr>
          <a:xfrm>
            <a:off x="6096000" y="5557903"/>
            <a:ext cx="5040313" cy="528998"/>
          </a:xfrm>
        </p:spPr>
        <p:txBody>
          <a:bodyPr>
            <a:noAutofit/>
          </a:bodyPr>
          <a:lstStyle>
            <a:lvl1pPr marL="0" indent="0" algn="r">
              <a:buFontTx/>
              <a:buNone/>
              <a:defRPr sz="2200" i="1">
                <a:solidFill>
                  <a:schemeClr val="bg1"/>
                </a:solidFill>
              </a:defRPr>
            </a:lvl1pPr>
          </a:lstStyle>
          <a:p>
            <a:pPr lvl="0"/>
            <a:r>
              <a:rPr lang="en-US" dirty="0"/>
              <a:t>Edit Master text styles</a:t>
            </a:r>
          </a:p>
        </p:txBody>
      </p:sp>
      <p:sp>
        <p:nvSpPr>
          <p:cNvPr id="12" name="Rectangle 11"/>
          <p:cNvSpPr/>
          <p:nvPr userDrawn="1"/>
        </p:nvSpPr>
        <p:spPr>
          <a:xfrm>
            <a:off x="6615103" y="2806583"/>
            <a:ext cx="5079600" cy="1879200"/>
          </a:xfrm>
          <a:prstGeom prst="rect">
            <a:avLst/>
          </a:prstGeom>
          <a:blipFill dpi="0" rotWithShape="1">
            <a:blip r:embed="rId3">
              <a:alphaModFix amt="15000"/>
              <a:lum bright="70000" contrast="-70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itle 1"/>
          <p:cNvSpPr>
            <a:spLocks noGrp="1"/>
          </p:cNvSpPr>
          <p:nvPr>
            <p:ph type="ctrTitle"/>
          </p:nvPr>
        </p:nvSpPr>
        <p:spPr>
          <a:xfrm>
            <a:off x="3057531" y="2366793"/>
            <a:ext cx="8050467" cy="569866"/>
          </a:xfrm>
          <a:prstGeom prst="rect">
            <a:avLst/>
          </a:prstGeom>
        </p:spPr>
        <p:txBody>
          <a:bodyPr anchor="t">
            <a:noAutofit/>
          </a:bodyPr>
          <a:lstStyle>
            <a:lvl1pPr algn="l">
              <a:defRPr sz="4000" b="0">
                <a:solidFill>
                  <a:schemeClr val="bg1"/>
                </a:solidFill>
              </a:defRPr>
            </a:lvl1pPr>
          </a:lstStyle>
          <a:p>
            <a:r>
              <a:rPr lang="en-US" dirty="0"/>
              <a:t>Click to edit Master title style</a:t>
            </a:r>
            <a:endParaRPr lang="en-GB" dirty="0"/>
          </a:p>
        </p:txBody>
      </p:sp>
      <p:sp>
        <p:nvSpPr>
          <p:cNvPr id="14" name="Rectangle 13"/>
          <p:cNvSpPr/>
          <p:nvPr userDrawn="1"/>
        </p:nvSpPr>
        <p:spPr>
          <a:xfrm>
            <a:off x="990176" y="2157413"/>
            <a:ext cx="2168341" cy="802179"/>
          </a:xfrm>
          <a:prstGeom prst="rect">
            <a:avLst/>
          </a:prstGeom>
          <a:blipFill dpi="0" rotWithShape="1">
            <a:blip r:embed="rId4"/>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99218334"/>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38198" y="1825625"/>
            <a:ext cx="5328000" cy="3906435"/>
          </a:xfrm>
        </p:spPr>
        <p:txBody>
          <a:bodyPr>
            <a:noAutofit/>
          </a:bodyPr>
          <a:lstStyle>
            <a:lvl3pPr>
              <a:spcBef>
                <a:spcPts val="0"/>
              </a:spcBef>
              <a:defRPr/>
            </a:lvl3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p:cNvSpPr>
            <a:spLocks noGrp="1"/>
          </p:cNvSpPr>
          <p:nvPr>
            <p:ph sz="half" idx="2"/>
          </p:nvPr>
        </p:nvSpPr>
        <p:spPr>
          <a:xfrm>
            <a:off x="6402250" y="1825625"/>
            <a:ext cx="5328000" cy="3906435"/>
          </a:xfrm>
        </p:spPr>
        <p:txBody>
          <a:bodyPr>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Slide Number Placeholder 6"/>
          <p:cNvSpPr>
            <a:spLocks noGrp="1"/>
          </p:cNvSpPr>
          <p:nvPr>
            <p:ph type="sldNum" sz="quarter" idx="12"/>
          </p:nvPr>
        </p:nvSpPr>
        <p:spPr/>
        <p:txBody>
          <a:bodyPr/>
          <a:lstStyle/>
          <a:p>
            <a:fld id="{F46C79FD-C571-418B-AB0F-5EE936C85276}" type="slidenum">
              <a:rPr lang="en-GB" smtClean="0"/>
              <a:t>‹#›</a:t>
            </a:fld>
            <a:endParaRPr lang="en-GB"/>
          </a:p>
        </p:txBody>
      </p:sp>
      <p:sp>
        <p:nvSpPr>
          <p:cNvPr id="8" name="Title Placeholder 1"/>
          <p:cNvSpPr>
            <a:spLocks noGrp="1"/>
          </p:cNvSpPr>
          <p:nvPr>
            <p:ph type="title"/>
          </p:nvPr>
        </p:nvSpPr>
        <p:spPr>
          <a:xfrm>
            <a:off x="3028950" y="482860"/>
            <a:ext cx="8457372" cy="782357"/>
          </a:xfrm>
          <a:prstGeom prst="rect">
            <a:avLst/>
          </a:prstGeom>
        </p:spPr>
        <p:txBody>
          <a:bodyPr vert="horz" lIns="91440" tIns="45720" rIns="91440" bIns="0" rtlCol="0" anchor="b" anchorCtr="0">
            <a:noAutofit/>
          </a:bodyPr>
          <a:lstStyle/>
          <a:p>
            <a:r>
              <a:rPr lang="en-US" dirty="0"/>
              <a:t>Click to edit Master title style</a:t>
            </a:r>
            <a:endParaRPr lang="en-GB" dirty="0"/>
          </a:p>
        </p:txBody>
      </p:sp>
      <p:sp>
        <p:nvSpPr>
          <p:cNvPr id="9" name="Rectangle 8"/>
          <p:cNvSpPr/>
          <p:nvPr userDrawn="1"/>
        </p:nvSpPr>
        <p:spPr>
          <a:xfrm>
            <a:off x="904448" y="471473"/>
            <a:ext cx="2238799" cy="828245"/>
          </a:xfrm>
          <a:prstGeom prst="rect">
            <a:avLst/>
          </a:prstGeom>
          <a:blipFill dpi="0" rotWithShape="1">
            <a:blip r:embed="rId2"/>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 name="Straight Connector 10"/>
          <p:cNvCxnSpPr/>
          <p:nvPr userDrawn="1"/>
        </p:nvCxnSpPr>
        <p:spPr>
          <a:xfrm flipH="1">
            <a:off x="838199" y="0"/>
            <a:ext cx="1" cy="1276357"/>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467745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hree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38198" y="1825626"/>
            <a:ext cx="3358489" cy="3763134"/>
          </a:xfrm>
        </p:spPr>
        <p:txBody>
          <a:bodyPr>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Slide Number Placeholder 6"/>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9" name="Content Placeholder 2"/>
          <p:cNvSpPr>
            <a:spLocks noGrp="1"/>
          </p:cNvSpPr>
          <p:nvPr>
            <p:ph sz="half" idx="13"/>
          </p:nvPr>
        </p:nvSpPr>
        <p:spPr>
          <a:xfrm>
            <a:off x="4604979" y="1825625"/>
            <a:ext cx="3358489" cy="3763134"/>
          </a:xfrm>
        </p:spPr>
        <p:txBody>
          <a:bodyPr>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0" name="Content Placeholder 2"/>
          <p:cNvSpPr>
            <a:spLocks noGrp="1"/>
          </p:cNvSpPr>
          <p:nvPr>
            <p:ph sz="half" idx="14"/>
          </p:nvPr>
        </p:nvSpPr>
        <p:spPr>
          <a:xfrm>
            <a:off x="8371761" y="1825625"/>
            <a:ext cx="3358489" cy="3763134"/>
          </a:xfrm>
        </p:spPr>
        <p:txBody>
          <a:bodyPr>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Title Placeholder 1"/>
          <p:cNvSpPr>
            <a:spLocks noGrp="1"/>
          </p:cNvSpPr>
          <p:nvPr>
            <p:ph type="title"/>
          </p:nvPr>
        </p:nvSpPr>
        <p:spPr>
          <a:xfrm>
            <a:off x="3028950" y="482860"/>
            <a:ext cx="8457372" cy="782357"/>
          </a:xfrm>
          <a:prstGeom prst="rect">
            <a:avLst/>
          </a:prstGeom>
        </p:spPr>
        <p:txBody>
          <a:bodyPr vert="horz" lIns="91440" tIns="45720" rIns="91440" bIns="0" rtlCol="0" anchor="b" anchorCtr="0">
            <a:noAutofit/>
          </a:bodyPr>
          <a:lstStyle/>
          <a:p>
            <a:r>
              <a:rPr lang="en-US" dirty="0"/>
              <a:t>Click to edit Master title style</a:t>
            </a:r>
            <a:endParaRPr lang="en-GB" dirty="0"/>
          </a:p>
        </p:txBody>
      </p:sp>
      <p:sp>
        <p:nvSpPr>
          <p:cNvPr id="11" name="Rectangle 10"/>
          <p:cNvSpPr/>
          <p:nvPr userDrawn="1"/>
        </p:nvSpPr>
        <p:spPr>
          <a:xfrm>
            <a:off x="904448" y="471473"/>
            <a:ext cx="2238799" cy="828245"/>
          </a:xfrm>
          <a:prstGeom prst="rect">
            <a:avLst/>
          </a:prstGeom>
          <a:blipFill dpi="0" rotWithShape="1">
            <a:blip r:embed="rId2"/>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3" name="Straight Connector 12"/>
          <p:cNvCxnSpPr/>
          <p:nvPr userDrawn="1"/>
        </p:nvCxnSpPr>
        <p:spPr>
          <a:xfrm flipH="1">
            <a:off x="838199" y="0"/>
            <a:ext cx="1" cy="1276357"/>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0710101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39788" y="1681163"/>
            <a:ext cx="5157787" cy="823912"/>
          </a:xfrm>
        </p:spPr>
        <p:txBody>
          <a:bodyPr wrap="square" anchor="b">
            <a:noAutofit/>
          </a:bodyPr>
          <a:lstStyle>
            <a:lvl1pPr marL="0" indent="0">
              <a:buNone/>
              <a:defRPr sz="28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Edit Master text styles</a:t>
            </a:r>
          </a:p>
        </p:txBody>
      </p:sp>
      <p:sp>
        <p:nvSpPr>
          <p:cNvPr id="4" name="Content Placeholder 3"/>
          <p:cNvSpPr>
            <a:spLocks noGrp="1"/>
          </p:cNvSpPr>
          <p:nvPr>
            <p:ph sz="half" idx="2"/>
          </p:nvPr>
        </p:nvSpPr>
        <p:spPr>
          <a:xfrm>
            <a:off x="839788" y="2505075"/>
            <a:ext cx="5157787" cy="3097331"/>
          </a:xfrm>
        </p:spPr>
        <p:txBody>
          <a:bodyPr wrap="square">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Text Placeholder 4"/>
          <p:cNvSpPr>
            <a:spLocks noGrp="1"/>
          </p:cNvSpPr>
          <p:nvPr>
            <p:ph type="body" sz="quarter" idx="3"/>
          </p:nvPr>
        </p:nvSpPr>
        <p:spPr>
          <a:xfrm>
            <a:off x="6172200" y="1681163"/>
            <a:ext cx="5183188" cy="823912"/>
          </a:xfrm>
          <a:noFill/>
        </p:spPr>
        <p:txBody>
          <a:bodyPr wrap="square" anchor="b">
            <a:noAutofit/>
          </a:bodyPr>
          <a:lstStyle>
            <a:lvl1pPr marL="0" indent="0">
              <a:buNone/>
              <a:defRPr sz="28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Edit Master text styles</a:t>
            </a:r>
          </a:p>
        </p:txBody>
      </p:sp>
      <p:sp>
        <p:nvSpPr>
          <p:cNvPr id="6" name="Content Placeholder 5"/>
          <p:cNvSpPr>
            <a:spLocks noGrp="1"/>
          </p:cNvSpPr>
          <p:nvPr>
            <p:ph sz="quarter" idx="4"/>
          </p:nvPr>
        </p:nvSpPr>
        <p:spPr>
          <a:xfrm>
            <a:off x="6172200" y="2505075"/>
            <a:ext cx="5183188" cy="3097331"/>
          </a:xfrm>
        </p:spPr>
        <p:txBody>
          <a:bodyPr wrap="square">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Slide Number Placeholder 8"/>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10" name="Title Placeholder 1"/>
          <p:cNvSpPr>
            <a:spLocks noGrp="1"/>
          </p:cNvSpPr>
          <p:nvPr>
            <p:ph type="title"/>
          </p:nvPr>
        </p:nvSpPr>
        <p:spPr>
          <a:xfrm>
            <a:off x="3028950" y="482860"/>
            <a:ext cx="8457372" cy="782357"/>
          </a:xfrm>
          <a:prstGeom prst="rect">
            <a:avLst/>
          </a:prstGeom>
        </p:spPr>
        <p:txBody>
          <a:bodyPr vert="horz" lIns="91440" tIns="45720" rIns="91440" bIns="0" rtlCol="0" anchor="b" anchorCtr="0">
            <a:noAutofit/>
          </a:bodyPr>
          <a:lstStyle/>
          <a:p>
            <a:r>
              <a:rPr lang="en-US" dirty="0"/>
              <a:t>Click to edit Master title style</a:t>
            </a:r>
            <a:endParaRPr lang="en-GB" dirty="0"/>
          </a:p>
        </p:txBody>
      </p:sp>
      <p:sp>
        <p:nvSpPr>
          <p:cNvPr id="11" name="Rectangle 10"/>
          <p:cNvSpPr/>
          <p:nvPr userDrawn="1"/>
        </p:nvSpPr>
        <p:spPr>
          <a:xfrm>
            <a:off x="904448" y="471473"/>
            <a:ext cx="2238799" cy="828245"/>
          </a:xfrm>
          <a:prstGeom prst="rect">
            <a:avLst/>
          </a:prstGeom>
          <a:blipFill dpi="0" rotWithShape="1">
            <a:blip r:embed="rId2"/>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3" name="Straight Connector 12"/>
          <p:cNvCxnSpPr/>
          <p:nvPr userDrawn="1"/>
        </p:nvCxnSpPr>
        <p:spPr>
          <a:xfrm flipH="1">
            <a:off x="838199" y="0"/>
            <a:ext cx="1" cy="1276357"/>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4269419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F46C79FD-C571-418B-AB0F-5EE936C85276}" type="slidenum">
              <a:rPr lang="en-GB" smtClean="0"/>
              <a:t>‹#›</a:t>
            </a:fld>
            <a:endParaRPr lang="en-GB"/>
          </a:p>
        </p:txBody>
      </p:sp>
      <p:sp>
        <p:nvSpPr>
          <p:cNvPr id="6" name="Title Placeholder 1"/>
          <p:cNvSpPr>
            <a:spLocks noGrp="1"/>
          </p:cNvSpPr>
          <p:nvPr>
            <p:ph type="title"/>
          </p:nvPr>
        </p:nvSpPr>
        <p:spPr>
          <a:xfrm>
            <a:off x="3028950" y="482860"/>
            <a:ext cx="8457372" cy="782357"/>
          </a:xfrm>
          <a:prstGeom prst="rect">
            <a:avLst/>
          </a:prstGeom>
        </p:spPr>
        <p:txBody>
          <a:bodyPr vert="horz" lIns="91440" tIns="45720" rIns="91440" bIns="0" rtlCol="0" anchor="b" anchorCtr="0">
            <a:noAutofit/>
          </a:bodyPr>
          <a:lstStyle/>
          <a:p>
            <a:r>
              <a:rPr lang="en-US" dirty="0"/>
              <a:t>Click to edit Master title style</a:t>
            </a:r>
            <a:endParaRPr lang="en-GB" dirty="0"/>
          </a:p>
        </p:txBody>
      </p:sp>
      <p:sp>
        <p:nvSpPr>
          <p:cNvPr id="7" name="Rectangle 6"/>
          <p:cNvSpPr/>
          <p:nvPr userDrawn="1"/>
        </p:nvSpPr>
        <p:spPr>
          <a:xfrm>
            <a:off x="904448" y="471473"/>
            <a:ext cx="2238799" cy="828245"/>
          </a:xfrm>
          <a:prstGeom prst="rect">
            <a:avLst/>
          </a:prstGeom>
          <a:blipFill dpi="0" rotWithShape="1">
            <a:blip r:embed="rId2"/>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Connector 8"/>
          <p:cNvCxnSpPr/>
          <p:nvPr userDrawn="1"/>
        </p:nvCxnSpPr>
        <p:spPr>
          <a:xfrm flipH="1">
            <a:off x="838199" y="0"/>
            <a:ext cx="1" cy="1276357"/>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8430153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Quote Slide">
    <p:spTree>
      <p:nvGrpSpPr>
        <p:cNvPr id="1" name=""/>
        <p:cNvGrpSpPr/>
        <p:nvPr/>
      </p:nvGrpSpPr>
      <p:grpSpPr>
        <a:xfrm>
          <a:off x="0" y="0"/>
          <a:ext cx="0" cy="0"/>
          <a:chOff x="0" y="0"/>
          <a:chExt cx="0" cy="0"/>
        </a:xfrm>
      </p:grpSpPr>
      <p:sp>
        <p:nvSpPr>
          <p:cNvPr id="5" name="Picture Placeholder 4"/>
          <p:cNvSpPr>
            <a:spLocks noGrp="1"/>
          </p:cNvSpPr>
          <p:nvPr>
            <p:ph type="pic" sz="quarter" idx="13"/>
          </p:nvPr>
        </p:nvSpPr>
        <p:spPr>
          <a:xfrm>
            <a:off x="-59635" y="-59635"/>
            <a:ext cx="6155635" cy="6983896"/>
          </a:xfrm>
          <a:solidFill>
            <a:srgbClr val="6FA528">
              <a:alpha val="20000"/>
            </a:srgbClr>
          </a:solidFill>
          <a:ln w="28575">
            <a:solidFill>
              <a:srgbClr val="6FA528"/>
            </a:solidFill>
          </a:ln>
        </p:spPr>
        <p:txBody>
          <a:bodyPr/>
          <a:lstStyle/>
          <a:p>
            <a:endParaRPr lang="en-GB" dirty="0"/>
          </a:p>
        </p:txBody>
      </p:sp>
      <p:sp>
        <p:nvSpPr>
          <p:cNvPr id="10" name="Rectangle 9"/>
          <p:cNvSpPr/>
          <p:nvPr userDrawn="1"/>
        </p:nvSpPr>
        <p:spPr>
          <a:xfrm>
            <a:off x="3214048" y="1992573"/>
            <a:ext cx="8550322" cy="361665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219447" y="746830"/>
            <a:ext cx="544923" cy="538867"/>
          </a:xfrm>
          <a:prstGeom prst="rect">
            <a:avLst/>
          </a:prstGeom>
        </p:spPr>
      </p:pic>
      <p:sp>
        <p:nvSpPr>
          <p:cNvPr id="3" name="Content Placeholder 2"/>
          <p:cNvSpPr>
            <a:spLocks noGrp="1"/>
          </p:cNvSpPr>
          <p:nvPr>
            <p:ph idx="1"/>
          </p:nvPr>
        </p:nvSpPr>
        <p:spPr>
          <a:xfrm>
            <a:off x="3538331" y="1992572"/>
            <a:ext cx="8226040" cy="3616657"/>
          </a:xfrm>
          <a:solidFill>
            <a:schemeClr val="bg1"/>
          </a:solidFill>
        </p:spPr>
        <p:txBody>
          <a:bodyPr lIns="360000" tIns="360000" rIns="360000" bIns="360000" anchor="ctr" anchorCtr="0">
            <a:noAutofit/>
          </a:bodyPr>
          <a:lstStyle>
            <a:lvl1pPr marL="0" indent="0">
              <a:buFontTx/>
              <a:buNone/>
              <a:defRPr i="1">
                <a:solidFill>
                  <a:schemeClr val="tx2"/>
                </a:solidFill>
              </a:defRPr>
            </a:lvl1pPr>
          </a:lstStyle>
          <a:p>
            <a:pPr lvl="0"/>
            <a:r>
              <a:rPr lang="en-US" dirty="0"/>
              <a:t>Edit Master text styles</a:t>
            </a:r>
          </a:p>
        </p:txBody>
      </p:sp>
      <p:sp>
        <p:nvSpPr>
          <p:cNvPr id="6" name="Title Placeholder 1"/>
          <p:cNvSpPr>
            <a:spLocks noGrp="1"/>
          </p:cNvSpPr>
          <p:nvPr>
            <p:ph type="title"/>
          </p:nvPr>
        </p:nvSpPr>
        <p:spPr>
          <a:xfrm>
            <a:off x="6466377" y="1288725"/>
            <a:ext cx="5297993" cy="707622"/>
          </a:xfrm>
          <a:prstGeom prst="rect">
            <a:avLst/>
          </a:prstGeom>
        </p:spPr>
        <p:txBody>
          <a:bodyPr vert="horz" lIns="91440" tIns="45720" rIns="91440" bIns="0" rtlCol="0" anchor="t" anchorCtr="0">
            <a:noAutofit/>
          </a:bodyPr>
          <a:lstStyle>
            <a:lvl1pPr>
              <a:defRPr sz="2800"/>
            </a:lvl1pPr>
          </a:lstStyle>
          <a:p>
            <a:r>
              <a:rPr lang="en-US" dirty="0"/>
              <a:t>Click to edit Master title style</a:t>
            </a:r>
            <a:endParaRPr lang="en-GB" dirty="0"/>
          </a:p>
        </p:txBody>
      </p:sp>
      <p:sp>
        <p:nvSpPr>
          <p:cNvPr id="7" name="Rectangle 6"/>
          <p:cNvSpPr/>
          <p:nvPr userDrawn="1"/>
        </p:nvSpPr>
        <p:spPr>
          <a:xfrm>
            <a:off x="6419431" y="471473"/>
            <a:ext cx="2238799" cy="828245"/>
          </a:xfrm>
          <a:prstGeom prst="rect">
            <a:avLst/>
          </a:prstGeom>
          <a:blipFill dpi="0" rotWithShape="1">
            <a:blip r:embed="rId3"/>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784062935"/>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Picture and Content (half page)">
    <p:spTree>
      <p:nvGrpSpPr>
        <p:cNvPr id="1" name=""/>
        <p:cNvGrpSpPr/>
        <p:nvPr/>
      </p:nvGrpSpPr>
      <p:grpSpPr>
        <a:xfrm>
          <a:off x="0" y="0"/>
          <a:ext cx="0" cy="0"/>
          <a:chOff x="0" y="0"/>
          <a:chExt cx="0" cy="0"/>
        </a:xfrm>
      </p:grpSpPr>
      <p:sp>
        <p:nvSpPr>
          <p:cNvPr id="7" name="Picture Placeholder 4"/>
          <p:cNvSpPr>
            <a:spLocks noGrp="1"/>
          </p:cNvSpPr>
          <p:nvPr>
            <p:ph type="pic" sz="quarter" idx="13"/>
          </p:nvPr>
        </p:nvSpPr>
        <p:spPr>
          <a:xfrm>
            <a:off x="-46383" y="-46383"/>
            <a:ext cx="6142383" cy="6964017"/>
          </a:xfrm>
          <a:solidFill>
            <a:srgbClr val="6FA528">
              <a:alpha val="20000"/>
            </a:srgbClr>
          </a:solidFill>
          <a:ln w="28575">
            <a:solidFill>
              <a:srgbClr val="6FA528"/>
            </a:solidFill>
          </a:ln>
        </p:spPr>
        <p:txBody>
          <a:bodyPr/>
          <a:lstStyle/>
          <a:p>
            <a:endParaRPr lang="en-GB" dirty="0"/>
          </a:p>
        </p:txBody>
      </p:sp>
      <p:sp>
        <p:nvSpPr>
          <p:cNvPr id="3" name="Content Placeholder 2"/>
          <p:cNvSpPr>
            <a:spLocks noGrp="1"/>
          </p:cNvSpPr>
          <p:nvPr>
            <p:ph idx="1"/>
          </p:nvPr>
        </p:nvSpPr>
        <p:spPr>
          <a:xfrm>
            <a:off x="6817056" y="1825625"/>
            <a:ext cx="4926841" cy="3769957"/>
          </a:xfrm>
        </p:spPr>
        <p:txBody>
          <a:bodyPr>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p:cNvSpPr>
            <a:spLocks noGrp="1"/>
          </p:cNvSpPr>
          <p:nvPr>
            <p:ph type="sldNum" sz="quarter" idx="12"/>
          </p:nvPr>
        </p:nvSpPr>
        <p:spPr/>
        <p:txBody>
          <a:bodyPr/>
          <a:lstStyle/>
          <a:p>
            <a:fld id="{F46C79FD-C571-418B-AB0F-5EE936C85276}" type="slidenum">
              <a:rPr lang="en-GB" smtClean="0"/>
              <a:t>‹#›</a:t>
            </a:fld>
            <a:endParaRPr lang="en-GB"/>
          </a:p>
        </p:txBody>
      </p:sp>
      <p:sp>
        <p:nvSpPr>
          <p:cNvPr id="8" name="Title Placeholder 1"/>
          <p:cNvSpPr>
            <a:spLocks noGrp="1"/>
          </p:cNvSpPr>
          <p:nvPr>
            <p:ph type="title"/>
          </p:nvPr>
        </p:nvSpPr>
        <p:spPr>
          <a:xfrm>
            <a:off x="6466377" y="1288725"/>
            <a:ext cx="5297993" cy="707622"/>
          </a:xfrm>
          <a:prstGeom prst="rect">
            <a:avLst/>
          </a:prstGeom>
        </p:spPr>
        <p:txBody>
          <a:bodyPr vert="horz" lIns="91440" tIns="45720" rIns="91440" bIns="0" rtlCol="0" anchor="t" anchorCtr="0">
            <a:noAutofit/>
          </a:bodyPr>
          <a:lstStyle>
            <a:lvl1pPr>
              <a:defRPr sz="2800"/>
            </a:lvl1pPr>
          </a:lstStyle>
          <a:p>
            <a:r>
              <a:rPr lang="en-US" dirty="0"/>
              <a:t>Click to edit Master title style</a:t>
            </a:r>
            <a:endParaRPr lang="en-GB" dirty="0"/>
          </a:p>
        </p:txBody>
      </p:sp>
      <p:sp>
        <p:nvSpPr>
          <p:cNvPr id="9" name="Rectangle 8"/>
          <p:cNvSpPr/>
          <p:nvPr userDrawn="1"/>
        </p:nvSpPr>
        <p:spPr>
          <a:xfrm>
            <a:off x="6419431" y="471473"/>
            <a:ext cx="2238799" cy="828245"/>
          </a:xfrm>
          <a:prstGeom prst="rect">
            <a:avLst/>
          </a:prstGeom>
          <a:blipFill dpi="0" rotWithShape="1">
            <a:blip r:embed="rId2"/>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692034474"/>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3 images">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F46C79FD-C571-418B-AB0F-5EE936C85276}" type="slidenum">
              <a:rPr lang="en-GB" smtClean="0"/>
              <a:t>‹#›</a:t>
            </a:fld>
            <a:endParaRPr lang="en-GB"/>
          </a:p>
        </p:txBody>
      </p:sp>
      <p:cxnSp>
        <p:nvCxnSpPr>
          <p:cNvPr id="8" name="Straight Connector 7"/>
          <p:cNvCxnSpPr/>
          <p:nvPr userDrawn="1"/>
        </p:nvCxnSpPr>
        <p:spPr>
          <a:xfrm flipH="1">
            <a:off x="838199" y="0"/>
            <a:ext cx="1" cy="1276357"/>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
        <p:nvSpPr>
          <p:cNvPr id="3" name="Picture Placeholder 2"/>
          <p:cNvSpPr>
            <a:spLocks noGrp="1"/>
          </p:cNvSpPr>
          <p:nvPr>
            <p:ph type="pic" sz="quarter" idx="13"/>
          </p:nvPr>
        </p:nvSpPr>
        <p:spPr>
          <a:xfrm>
            <a:off x="970722" y="2284667"/>
            <a:ext cx="3141663" cy="2090737"/>
          </a:xfrm>
          <a:solidFill>
            <a:srgbClr val="6FA528">
              <a:alpha val="20000"/>
            </a:srgbClr>
          </a:solidFill>
        </p:spPr>
        <p:txBody>
          <a:bodyPr/>
          <a:lstStyle/>
          <a:p>
            <a:endParaRPr lang="en-GB"/>
          </a:p>
        </p:txBody>
      </p:sp>
      <p:sp>
        <p:nvSpPr>
          <p:cNvPr id="11" name="Picture Placeholder 2"/>
          <p:cNvSpPr>
            <a:spLocks noGrp="1"/>
          </p:cNvSpPr>
          <p:nvPr>
            <p:ph type="pic" sz="quarter" idx="14"/>
          </p:nvPr>
        </p:nvSpPr>
        <p:spPr>
          <a:xfrm>
            <a:off x="7901451" y="2284668"/>
            <a:ext cx="3141663" cy="2090737"/>
          </a:xfrm>
          <a:solidFill>
            <a:srgbClr val="6FA528">
              <a:alpha val="20000"/>
            </a:srgbClr>
          </a:solidFill>
        </p:spPr>
        <p:txBody>
          <a:bodyPr/>
          <a:lstStyle/>
          <a:p>
            <a:endParaRPr lang="en-GB"/>
          </a:p>
        </p:txBody>
      </p:sp>
      <p:sp>
        <p:nvSpPr>
          <p:cNvPr id="12" name="Picture Placeholder 2"/>
          <p:cNvSpPr>
            <a:spLocks noGrp="1"/>
          </p:cNvSpPr>
          <p:nvPr>
            <p:ph type="pic" sz="quarter" idx="15"/>
          </p:nvPr>
        </p:nvSpPr>
        <p:spPr>
          <a:xfrm>
            <a:off x="4436086" y="2284667"/>
            <a:ext cx="3141663" cy="2090737"/>
          </a:xfrm>
          <a:solidFill>
            <a:srgbClr val="6FA528">
              <a:alpha val="20000"/>
            </a:srgbClr>
          </a:solidFill>
        </p:spPr>
        <p:txBody>
          <a:bodyPr/>
          <a:lstStyle/>
          <a:p>
            <a:endParaRPr lang="en-GB"/>
          </a:p>
        </p:txBody>
      </p:sp>
      <p:sp>
        <p:nvSpPr>
          <p:cNvPr id="13" name="Text Placeholder 12"/>
          <p:cNvSpPr>
            <a:spLocks noGrp="1"/>
          </p:cNvSpPr>
          <p:nvPr>
            <p:ph type="body" sz="quarter" idx="16"/>
          </p:nvPr>
        </p:nvSpPr>
        <p:spPr>
          <a:xfrm>
            <a:off x="1206774" y="4038684"/>
            <a:ext cx="2669558" cy="1524235"/>
          </a:xfrm>
          <a:solidFill>
            <a:schemeClr val="bg1"/>
          </a:solidFill>
        </p:spPr>
        <p:txBody>
          <a:bodyPr tIns="90000"/>
          <a:lstStyle>
            <a:lvl1pPr marL="0" indent="0" algn="ctr">
              <a:buNone/>
              <a:defRPr sz="2000"/>
            </a:lvl1pPr>
          </a:lstStyle>
          <a:p>
            <a:pPr lvl="0"/>
            <a:r>
              <a:rPr lang="en-US" dirty="0"/>
              <a:t>Edit Master text styles</a:t>
            </a:r>
          </a:p>
        </p:txBody>
      </p:sp>
      <p:sp>
        <p:nvSpPr>
          <p:cNvPr id="15" name="Text Placeholder 12"/>
          <p:cNvSpPr>
            <a:spLocks noGrp="1"/>
          </p:cNvSpPr>
          <p:nvPr>
            <p:ph type="body" sz="quarter" idx="17"/>
          </p:nvPr>
        </p:nvSpPr>
        <p:spPr>
          <a:xfrm>
            <a:off x="4672139" y="4041944"/>
            <a:ext cx="2669558" cy="1524235"/>
          </a:xfrm>
          <a:solidFill>
            <a:schemeClr val="bg1"/>
          </a:solidFill>
        </p:spPr>
        <p:txBody>
          <a:bodyPr tIns="90000"/>
          <a:lstStyle>
            <a:lvl1pPr marL="0" indent="0" algn="ctr">
              <a:buNone/>
              <a:defRPr sz="2000"/>
            </a:lvl1pPr>
          </a:lstStyle>
          <a:p>
            <a:pPr lvl="0"/>
            <a:r>
              <a:rPr lang="en-US" dirty="0"/>
              <a:t>Edit Master text styles</a:t>
            </a:r>
          </a:p>
        </p:txBody>
      </p:sp>
      <p:sp>
        <p:nvSpPr>
          <p:cNvPr id="16" name="Text Placeholder 12"/>
          <p:cNvSpPr>
            <a:spLocks noGrp="1"/>
          </p:cNvSpPr>
          <p:nvPr>
            <p:ph type="body" sz="quarter" idx="18"/>
          </p:nvPr>
        </p:nvSpPr>
        <p:spPr>
          <a:xfrm>
            <a:off x="8137503" y="4037437"/>
            <a:ext cx="2669558" cy="1524235"/>
          </a:xfrm>
          <a:solidFill>
            <a:schemeClr val="bg1"/>
          </a:solidFill>
        </p:spPr>
        <p:txBody>
          <a:bodyPr tIns="90000"/>
          <a:lstStyle>
            <a:lvl1pPr marL="0" indent="0" algn="ctr">
              <a:buNone/>
              <a:defRPr sz="2000"/>
            </a:lvl1pPr>
          </a:lstStyle>
          <a:p>
            <a:pPr lvl="0"/>
            <a:r>
              <a:rPr lang="en-US" dirty="0"/>
              <a:t>Edit Master text styles</a:t>
            </a:r>
          </a:p>
        </p:txBody>
      </p:sp>
      <p:sp>
        <p:nvSpPr>
          <p:cNvPr id="14" name="Title Placeholder 1"/>
          <p:cNvSpPr>
            <a:spLocks noGrp="1"/>
          </p:cNvSpPr>
          <p:nvPr>
            <p:ph type="title"/>
          </p:nvPr>
        </p:nvSpPr>
        <p:spPr>
          <a:xfrm>
            <a:off x="3028950" y="482860"/>
            <a:ext cx="8457372" cy="782357"/>
          </a:xfrm>
          <a:prstGeom prst="rect">
            <a:avLst/>
          </a:prstGeom>
        </p:spPr>
        <p:txBody>
          <a:bodyPr vert="horz" lIns="91440" tIns="45720" rIns="91440" bIns="0" rtlCol="0" anchor="b" anchorCtr="0">
            <a:noAutofit/>
          </a:bodyPr>
          <a:lstStyle/>
          <a:p>
            <a:r>
              <a:rPr lang="en-US" dirty="0"/>
              <a:t>Click to edit Master title style</a:t>
            </a:r>
            <a:endParaRPr lang="en-GB" dirty="0"/>
          </a:p>
        </p:txBody>
      </p:sp>
    </p:spTree>
    <p:extLst>
      <p:ext uri="{BB962C8B-B14F-4D97-AF65-F5344CB8AC3E}">
        <p14:creationId xmlns:p14="http://schemas.microsoft.com/office/powerpoint/2010/main" val="178010722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4 images">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F46C79FD-C571-418B-AB0F-5EE936C85276}" type="slidenum">
              <a:rPr lang="en-GB" smtClean="0"/>
              <a:t>‹#›</a:t>
            </a:fld>
            <a:endParaRPr lang="en-GB"/>
          </a:p>
        </p:txBody>
      </p:sp>
      <p:cxnSp>
        <p:nvCxnSpPr>
          <p:cNvPr id="8" name="Straight Connector 7"/>
          <p:cNvCxnSpPr/>
          <p:nvPr userDrawn="1"/>
        </p:nvCxnSpPr>
        <p:spPr>
          <a:xfrm flipH="1">
            <a:off x="838199" y="0"/>
            <a:ext cx="1" cy="1276357"/>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
        <p:nvSpPr>
          <p:cNvPr id="3" name="Picture Placeholder 2"/>
          <p:cNvSpPr>
            <a:spLocks noGrp="1"/>
          </p:cNvSpPr>
          <p:nvPr>
            <p:ph type="pic" sz="quarter" idx="13"/>
          </p:nvPr>
        </p:nvSpPr>
        <p:spPr>
          <a:xfrm>
            <a:off x="3713869" y="2159957"/>
            <a:ext cx="2461591" cy="1638158"/>
          </a:xfrm>
          <a:solidFill>
            <a:srgbClr val="6FA528">
              <a:alpha val="20000"/>
            </a:srgbClr>
          </a:solidFill>
        </p:spPr>
        <p:txBody>
          <a:bodyPr/>
          <a:lstStyle/>
          <a:p>
            <a:endParaRPr lang="en-GB"/>
          </a:p>
        </p:txBody>
      </p:sp>
      <p:sp>
        <p:nvSpPr>
          <p:cNvPr id="11" name="Picture Placeholder 2"/>
          <p:cNvSpPr>
            <a:spLocks noGrp="1"/>
          </p:cNvSpPr>
          <p:nvPr>
            <p:ph type="pic" sz="quarter" idx="14"/>
          </p:nvPr>
        </p:nvSpPr>
        <p:spPr>
          <a:xfrm>
            <a:off x="3713868" y="3968881"/>
            <a:ext cx="2461591" cy="1638158"/>
          </a:xfrm>
          <a:solidFill>
            <a:srgbClr val="6FA528">
              <a:alpha val="20000"/>
            </a:srgbClr>
          </a:solidFill>
        </p:spPr>
        <p:txBody>
          <a:bodyPr/>
          <a:lstStyle/>
          <a:p>
            <a:endParaRPr lang="en-GB"/>
          </a:p>
        </p:txBody>
      </p:sp>
      <p:sp>
        <p:nvSpPr>
          <p:cNvPr id="12" name="Picture Placeholder 2"/>
          <p:cNvSpPr>
            <a:spLocks noGrp="1"/>
          </p:cNvSpPr>
          <p:nvPr>
            <p:ph type="pic" sz="quarter" idx="15"/>
          </p:nvPr>
        </p:nvSpPr>
        <p:spPr>
          <a:xfrm>
            <a:off x="6324547" y="2159956"/>
            <a:ext cx="2461593" cy="1638159"/>
          </a:xfrm>
          <a:solidFill>
            <a:srgbClr val="6FA528">
              <a:alpha val="20000"/>
            </a:srgbClr>
          </a:solidFill>
        </p:spPr>
        <p:txBody>
          <a:bodyPr/>
          <a:lstStyle/>
          <a:p>
            <a:endParaRPr lang="en-GB"/>
          </a:p>
        </p:txBody>
      </p:sp>
      <p:sp>
        <p:nvSpPr>
          <p:cNvPr id="13" name="Text Placeholder 12"/>
          <p:cNvSpPr>
            <a:spLocks noGrp="1"/>
          </p:cNvSpPr>
          <p:nvPr>
            <p:ph type="body" sz="quarter" idx="16"/>
          </p:nvPr>
        </p:nvSpPr>
        <p:spPr>
          <a:xfrm>
            <a:off x="8935227" y="3968880"/>
            <a:ext cx="2520000" cy="1638158"/>
          </a:xfrm>
          <a:noFill/>
        </p:spPr>
        <p:txBody>
          <a:bodyPr tIns="90000"/>
          <a:lstStyle>
            <a:lvl1pPr marL="0" indent="0" algn="l">
              <a:buNone/>
              <a:defRPr sz="2000"/>
            </a:lvl1pPr>
          </a:lstStyle>
          <a:p>
            <a:pPr lvl="0"/>
            <a:r>
              <a:rPr lang="en-US" dirty="0"/>
              <a:t>Edit Master text styles</a:t>
            </a:r>
          </a:p>
        </p:txBody>
      </p:sp>
      <p:sp>
        <p:nvSpPr>
          <p:cNvPr id="16" name="Text Placeholder 12"/>
          <p:cNvSpPr>
            <a:spLocks noGrp="1"/>
          </p:cNvSpPr>
          <p:nvPr>
            <p:ph type="body" sz="quarter" idx="18"/>
          </p:nvPr>
        </p:nvSpPr>
        <p:spPr>
          <a:xfrm>
            <a:off x="1033617" y="2159957"/>
            <a:ext cx="2520000" cy="1638159"/>
          </a:xfrm>
          <a:noFill/>
        </p:spPr>
        <p:txBody>
          <a:bodyPr tIns="90000"/>
          <a:lstStyle>
            <a:lvl1pPr marL="0" indent="0" algn="r">
              <a:buNone/>
              <a:defRPr sz="2000"/>
            </a:lvl1pPr>
          </a:lstStyle>
          <a:p>
            <a:pPr lvl="0"/>
            <a:r>
              <a:rPr lang="en-US" dirty="0"/>
              <a:t>Edit Master text styles</a:t>
            </a:r>
          </a:p>
        </p:txBody>
      </p:sp>
      <p:sp>
        <p:nvSpPr>
          <p:cNvPr id="14" name="Picture Placeholder 2"/>
          <p:cNvSpPr>
            <a:spLocks noGrp="1"/>
          </p:cNvSpPr>
          <p:nvPr>
            <p:ph type="pic" sz="quarter" idx="19"/>
          </p:nvPr>
        </p:nvSpPr>
        <p:spPr>
          <a:xfrm>
            <a:off x="6324549" y="3968880"/>
            <a:ext cx="2461591" cy="1638158"/>
          </a:xfrm>
          <a:solidFill>
            <a:srgbClr val="6FA528">
              <a:alpha val="20000"/>
            </a:srgbClr>
          </a:solidFill>
        </p:spPr>
        <p:txBody>
          <a:bodyPr/>
          <a:lstStyle/>
          <a:p>
            <a:endParaRPr lang="en-GB"/>
          </a:p>
        </p:txBody>
      </p:sp>
      <p:sp>
        <p:nvSpPr>
          <p:cNvPr id="17" name="Text Placeholder 12"/>
          <p:cNvSpPr>
            <a:spLocks noGrp="1"/>
          </p:cNvSpPr>
          <p:nvPr>
            <p:ph type="body" sz="quarter" idx="20"/>
          </p:nvPr>
        </p:nvSpPr>
        <p:spPr>
          <a:xfrm>
            <a:off x="1033617" y="3968881"/>
            <a:ext cx="2520000" cy="1638158"/>
          </a:xfrm>
          <a:noFill/>
        </p:spPr>
        <p:txBody>
          <a:bodyPr tIns="90000"/>
          <a:lstStyle>
            <a:lvl1pPr marL="0" indent="0" algn="r">
              <a:buNone/>
              <a:defRPr sz="2000"/>
            </a:lvl1pPr>
          </a:lstStyle>
          <a:p>
            <a:pPr lvl="0"/>
            <a:r>
              <a:rPr lang="en-US" dirty="0"/>
              <a:t>Edit Master text styles</a:t>
            </a:r>
          </a:p>
        </p:txBody>
      </p:sp>
      <p:sp>
        <p:nvSpPr>
          <p:cNvPr id="18" name="Text Placeholder 12"/>
          <p:cNvSpPr>
            <a:spLocks noGrp="1"/>
          </p:cNvSpPr>
          <p:nvPr>
            <p:ph type="body" sz="quarter" idx="21"/>
          </p:nvPr>
        </p:nvSpPr>
        <p:spPr>
          <a:xfrm>
            <a:off x="8966322" y="2159956"/>
            <a:ext cx="2520000" cy="1638159"/>
          </a:xfrm>
          <a:noFill/>
        </p:spPr>
        <p:txBody>
          <a:bodyPr tIns="90000"/>
          <a:lstStyle>
            <a:lvl1pPr marL="0" indent="0" algn="l">
              <a:buNone/>
              <a:defRPr sz="2000"/>
            </a:lvl1pPr>
          </a:lstStyle>
          <a:p>
            <a:pPr lvl="0"/>
            <a:r>
              <a:rPr lang="en-US" dirty="0"/>
              <a:t>Edit Master text styles</a:t>
            </a:r>
          </a:p>
        </p:txBody>
      </p:sp>
      <p:sp>
        <p:nvSpPr>
          <p:cNvPr id="15" name="Title Placeholder 1"/>
          <p:cNvSpPr>
            <a:spLocks noGrp="1"/>
          </p:cNvSpPr>
          <p:nvPr>
            <p:ph type="title"/>
          </p:nvPr>
        </p:nvSpPr>
        <p:spPr>
          <a:xfrm>
            <a:off x="3028950" y="482860"/>
            <a:ext cx="8457372" cy="782357"/>
          </a:xfrm>
          <a:prstGeom prst="rect">
            <a:avLst/>
          </a:prstGeom>
        </p:spPr>
        <p:txBody>
          <a:bodyPr vert="horz" lIns="91440" tIns="45720" rIns="91440" bIns="0" rtlCol="0" anchor="b" anchorCtr="0">
            <a:noAutofit/>
          </a:bodyPr>
          <a:lstStyle/>
          <a:p>
            <a:r>
              <a:rPr lang="en-US" dirty="0"/>
              <a:t>Click to edit Master title style</a:t>
            </a:r>
            <a:endParaRPr lang="en-GB" dirty="0"/>
          </a:p>
        </p:txBody>
      </p:sp>
    </p:spTree>
    <p:extLst>
      <p:ext uri="{BB962C8B-B14F-4D97-AF65-F5344CB8AC3E}">
        <p14:creationId xmlns:p14="http://schemas.microsoft.com/office/powerpoint/2010/main" val="363855668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Picture Placeholder 2"/>
          <p:cNvSpPr>
            <a:spLocks noGrp="1"/>
          </p:cNvSpPr>
          <p:nvPr>
            <p:ph type="pic" sz="quarter" idx="13"/>
          </p:nvPr>
        </p:nvSpPr>
        <p:spPr>
          <a:xfrm flipV="1">
            <a:off x="0" y="2311076"/>
            <a:ext cx="12192000" cy="3354711"/>
          </a:xfrm>
          <a:solidFill>
            <a:srgbClr val="6FA528">
              <a:alpha val="20000"/>
            </a:srgbClr>
          </a:solidFill>
        </p:spPr>
        <p:txBody>
          <a:bodyPr/>
          <a:lstStyle/>
          <a:p>
            <a:endParaRPr lang="en-GB"/>
          </a:p>
        </p:txBody>
      </p:sp>
      <p:sp>
        <p:nvSpPr>
          <p:cNvPr id="3" name="Slide Number Placeholder 2"/>
          <p:cNvSpPr>
            <a:spLocks noGrp="1"/>
          </p:cNvSpPr>
          <p:nvPr>
            <p:ph type="sldNum" sz="quarter" idx="10"/>
          </p:nvPr>
        </p:nvSpPr>
        <p:spPr/>
        <p:txBody>
          <a:bodyPr/>
          <a:lstStyle/>
          <a:p>
            <a:fld id="{F46C79FD-C571-418B-AB0F-5EE936C85276}" type="slidenum">
              <a:rPr lang="en-GB" smtClean="0"/>
              <a:pPr/>
              <a:t>‹#›</a:t>
            </a:fld>
            <a:endParaRPr lang="en-GB" dirty="0"/>
          </a:p>
        </p:txBody>
      </p:sp>
      <p:sp>
        <p:nvSpPr>
          <p:cNvPr id="6" name="Text Placeholder 5"/>
          <p:cNvSpPr>
            <a:spLocks noGrp="1"/>
          </p:cNvSpPr>
          <p:nvPr>
            <p:ph type="body" sz="quarter" idx="14"/>
          </p:nvPr>
        </p:nvSpPr>
        <p:spPr>
          <a:xfrm>
            <a:off x="1055076" y="2447779"/>
            <a:ext cx="10298724" cy="2757268"/>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Title Placeholder 1"/>
          <p:cNvSpPr>
            <a:spLocks noGrp="1"/>
          </p:cNvSpPr>
          <p:nvPr>
            <p:ph type="title"/>
          </p:nvPr>
        </p:nvSpPr>
        <p:spPr>
          <a:xfrm>
            <a:off x="956600" y="1303635"/>
            <a:ext cx="10431245" cy="782357"/>
          </a:xfrm>
          <a:prstGeom prst="rect">
            <a:avLst/>
          </a:prstGeom>
        </p:spPr>
        <p:txBody>
          <a:bodyPr vert="horz" lIns="91440" tIns="45720" rIns="91440" bIns="0" rtlCol="0" anchor="b" anchorCtr="0">
            <a:noAutofit/>
          </a:bodyPr>
          <a:lstStyle/>
          <a:p>
            <a:r>
              <a:rPr lang="en-US" dirty="0"/>
              <a:t>Click to edit Master title style</a:t>
            </a:r>
            <a:endParaRPr lang="en-GB" dirty="0"/>
          </a:p>
        </p:txBody>
      </p:sp>
      <p:cxnSp>
        <p:nvCxnSpPr>
          <p:cNvPr id="9" name="Straight Connector 8"/>
          <p:cNvCxnSpPr/>
          <p:nvPr userDrawn="1"/>
        </p:nvCxnSpPr>
        <p:spPr>
          <a:xfrm flipH="1">
            <a:off x="838199" y="0"/>
            <a:ext cx="1" cy="1276357"/>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36774602"/>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F46C79FD-C571-418B-AB0F-5EE936C85276}" type="slidenum">
              <a:rPr lang="en-GB" smtClean="0"/>
              <a:t>‹#›</a:t>
            </a:fld>
            <a:endParaRPr lang="en-GB"/>
          </a:p>
        </p:txBody>
      </p:sp>
      <p:sp>
        <p:nvSpPr>
          <p:cNvPr id="5" name="Title Placeholder 1"/>
          <p:cNvSpPr>
            <a:spLocks noGrp="1"/>
          </p:cNvSpPr>
          <p:nvPr>
            <p:ph type="title"/>
          </p:nvPr>
        </p:nvSpPr>
        <p:spPr>
          <a:xfrm>
            <a:off x="3028950" y="482860"/>
            <a:ext cx="8457372" cy="782357"/>
          </a:xfrm>
          <a:prstGeom prst="rect">
            <a:avLst/>
          </a:prstGeom>
        </p:spPr>
        <p:txBody>
          <a:bodyPr vert="horz" lIns="91440" tIns="45720" rIns="91440" bIns="0" rtlCol="0" anchor="b" anchorCtr="0">
            <a:noAutofit/>
          </a:bodyPr>
          <a:lstStyle>
            <a:lvl1pPr>
              <a:defRPr>
                <a:solidFill>
                  <a:srgbClr val="034EA2"/>
                </a:solidFill>
              </a:defRPr>
            </a:lvl1pPr>
          </a:lstStyle>
          <a:p>
            <a:r>
              <a:rPr lang="en-US" dirty="0"/>
              <a:t>Click to edit Master title style</a:t>
            </a:r>
            <a:endParaRPr lang="en-GB" dirty="0"/>
          </a:p>
        </p:txBody>
      </p:sp>
    </p:spTree>
    <p:extLst>
      <p:ext uri="{BB962C8B-B14F-4D97-AF65-F5344CB8AC3E}">
        <p14:creationId xmlns:p14="http://schemas.microsoft.com/office/powerpoint/2010/main" val="24141180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pic>
        <p:nvPicPr>
          <p:cNvPr id="8" name="Picture 7"/>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1850288"/>
            <a:ext cx="12192000" cy="5018345"/>
          </a:xfrm>
          <a:prstGeom prst="rect">
            <a:avLst/>
          </a:prstGeom>
        </p:spPr>
      </p:pic>
      <p:sp>
        <p:nvSpPr>
          <p:cNvPr id="4" name="Slide Number Placeholder 3"/>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2" name="Rectangle 1"/>
          <p:cNvSpPr/>
          <p:nvPr userDrawn="1"/>
        </p:nvSpPr>
        <p:spPr>
          <a:xfrm>
            <a:off x="0" y="0"/>
            <a:ext cx="12192000" cy="10781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5" name="Rectangle 4"/>
          <p:cNvSpPr/>
          <p:nvPr userDrawn="1"/>
        </p:nvSpPr>
        <p:spPr>
          <a:xfrm>
            <a:off x="0" y="1078174"/>
            <a:ext cx="12192000" cy="2890800"/>
          </a:xfrm>
          <a:prstGeom prst="rect">
            <a:avLst/>
          </a:prstGeom>
          <a:solidFill>
            <a:srgbClr val="0356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solidFill>
                <a:schemeClr val="accent4"/>
              </a:solidFill>
            </a:endParaRPr>
          </a:p>
        </p:txBody>
      </p:sp>
      <p:pic>
        <p:nvPicPr>
          <p:cNvPr id="3" name="Picture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388933" y="258042"/>
            <a:ext cx="1659793" cy="1152460"/>
          </a:xfrm>
          <a:prstGeom prst="rect">
            <a:avLst/>
          </a:prstGeom>
        </p:spPr>
      </p:pic>
      <p:sp>
        <p:nvSpPr>
          <p:cNvPr id="6" name="Title 1"/>
          <p:cNvSpPr>
            <a:spLocks noGrp="1"/>
          </p:cNvSpPr>
          <p:nvPr>
            <p:ph type="ctrTitle"/>
          </p:nvPr>
        </p:nvSpPr>
        <p:spPr>
          <a:xfrm>
            <a:off x="3057531" y="2366793"/>
            <a:ext cx="8050467" cy="569866"/>
          </a:xfrm>
          <a:prstGeom prst="rect">
            <a:avLst/>
          </a:prstGeom>
        </p:spPr>
        <p:txBody>
          <a:bodyPr anchor="t">
            <a:noAutofit/>
          </a:bodyPr>
          <a:lstStyle>
            <a:lvl1pPr algn="l">
              <a:defRPr sz="4000" b="0">
                <a:solidFill>
                  <a:schemeClr val="bg1"/>
                </a:solidFill>
              </a:defRPr>
            </a:lvl1pPr>
          </a:lstStyle>
          <a:p>
            <a:r>
              <a:rPr lang="en-US" dirty="0"/>
              <a:t>Click to edit Master title style</a:t>
            </a:r>
            <a:endParaRPr lang="en-GB" dirty="0"/>
          </a:p>
        </p:txBody>
      </p:sp>
      <p:cxnSp>
        <p:nvCxnSpPr>
          <p:cNvPr id="7" name="Straight Connector 6"/>
          <p:cNvCxnSpPr/>
          <p:nvPr userDrawn="1"/>
        </p:nvCxnSpPr>
        <p:spPr>
          <a:xfrm>
            <a:off x="838200" y="1978925"/>
            <a:ext cx="0" cy="4879075"/>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
        <p:nvSpPr>
          <p:cNvPr id="11" name="Rectangle 10"/>
          <p:cNvSpPr/>
          <p:nvPr userDrawn="1"/>
        </p:nvSpPr>
        <p:spPr>
          <a:xfrm>
            <a:off x="5741158" y="6619164"/>
            <a:ext cx="707409" cy="240594"/>
          </a:xfrm>
          <a:prstGeom prst="rect">
            <a:avLst/>
          </a:prstGeom>
          <a:solidFill>
            <a:srgbClr val="0044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17" name="Subtitle 2"/>
          <p:cNvSpPr>
            <a:spLocks noGrp="1"/>
          </p:cNvSpPr>
          <p:nvPr>
            <p:ph type="subTitle" idx="1"/>
          </p:nvPr>
        </p:nvSpPr>
        <p:spPr>
          <a:xfrm>
            <a:off x="1071351" y="3067468"/>
            <a:ext cx="10065224" cy="897754"/>
          </a:xfrm>
        </p:spPr>
        <p:txBody>
          <a:bodyPr>
            <a:noAutofit/>
          </a:bodyPr>
          <a:lstStyle>
            <a:lvl1pPr marL="0" indent="0" algn="l">
              <a:buNone/>
              <a:defRPr sz="2800" i="0">
                <a:solidFill>
                  <a:schemeClr val="accent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sp>
        <p:nvSpPr>
          <p:cNvPr id="19" name="Text Placeholder 18"/>
          <p:cNvSpPr>
            <a:spLocks noGrp="1"/>
          </p:cNvSpPr>
          <p:nvPr>
            <p:ph type="body" sz="quarter" idx="13"/>
          </p:nvPr>
        </p:nvSpPr>
        <p:spPr>
          <a:xfrm>
            <a:off x="6096000" y="5783535"/>
            <a:ext cx="5040313" cy="528998"/>
          </a:xfrm>
        </p:spPr>
        <p:txBody>
          <a:bodyPr anchor="b" anchorCtr="0">
            <a:noAutofit/>
          </a:bodyPr>
          <a:lstStyle>
            <a:lvl1pPr marL="0" indent="0" algn="r">
              <a:buFontTx/>
              <a:buNone/>
              <a:defRPr sz="2200" i="1">
                <a:solidFill>
                  <a:schemeClr val="bg1"/>
                </a:solidFill>
              </a:defRPr>
            </a:lvl1pPr>
          </a:lstStyle>
          <a:p>
            <a:pPr lvl="0"/>
            <a:r>
              <a:rPr lang="en-US" dirty="0"/>
              <a:t>Edit Master text styles</a:t>
            </a:r>
          </a:p>
        </p:txBody>
      </p:sp>
      <p:sp>
        <p:nvSpPr>
          <p:cNvPr id="12" name="Rectangle 11"/>
          <p:cNvSpPr/>
          <p:nvPr userDrawn="1"/>
        </p:nvSpPr>
        <p:spPr>
          <a:xfrm>
            <a:off x="990176" y="2157413"/>
            <a:ext cx="2168341" cy="802179"/>
          </a:xfrm>
          <a:prstGeom prst="rect">
            <a:avLst/>
          </a:prstGeom>
          <a:blipFill dpi="0" rotWithShape="1">
            <a:blip r:embed="rId4"/>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069985829"/>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cSld name="Diapositiva titolo">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2" name="Rectangle 1"/>
          <p:cNvSpPr/>
          <p:nvPr/>
        </p:nvSpPr>
        <p:spPr>
          <a:xfrm>
            <a:off x="0" y="4"/>
            <a:ext cx="12192000" cy="10781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sz="5700"/>
          </a:p>
        </p:txBody>
      </p:sp>
      <p:sp>
        <p:nvSpPr>
          <p:cNvPr id="5" name="Rectangle 4"/>
          <p:cNvSpPr/>
          <p:nvPr/>
        </p:nvSpPr>
        <p:spPr>
          <a:xfrm>
            <a:off x="0" y="1078173"/>
            <a:ext cx="12192000" cy="5779827"/>
          </a:xfrm>
          <a:prstGeom prst="rect">
            <a:avLst/>
          </a:prstGeom>
          <a:solidFill>
            <a:srgbClr val="0356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sz="5700">
              <a:solidFill>
                <a:schemeClr val="accent4"/>
              </a:solidFill>
            </a:endParaRP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88936" y="258042"/>
            <a:ext cx="1659793" cy="1152460"/>
          </a:xfrm>
          <a:prstGeom prst="rect">
            <a:avLst/>
          </a:prstGeom>
        </p:spPr>
      </p:pic>
      <p:cxnSp>
        <p:nvCxnSpPr>
          <p:cNvPr id="7" name="Straight Connector 6"/>
          <p:cNvCxnSpPr/>
          <p:nvPr/>
        </p:nvCxnSpPr>
        <p:spPr>
          <a:xfrm>
            <a:off x="838200" y="1978929"/>
            <a:ext cx="0" cy="4879075"/>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
        <p:nvSpPr>
          <p:cNvPr id="11" name="Rectangle 10"/>
          <p:cNvSpPr/>
          <p:nvPr/>
        </p:nvSpPr>
        <p:spPr>
          <a:xfrm>
            <a:off x="5741161" y="6619164"/>
            <a:ext cx="707409" cy="240594"/>
          </a:xfrm>
          <a:prstGeom prst="rect">
            <a:avLst/>
          </a:prstGeom>
          <a:solidFill>
            <a:srgbClr val="0044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sz="5700"/>
          </a:p>
        </p:txBody>
      </p:sp>
      <p:sp>
        <p:nvSpPr>
          <p:cNvPr id="17" name="Subtitle 2"/>
          <p:cNvSpPr>
            <a:spLocks noGrp="1"/>
          </p:cNvSpPr>
          <p:nvPr>
            <p:ph type="subTitle" idx="1"/>
          </p:nvPr>
        </p:nvSpPr>
        <p:spPr>
          <a:xfrm>
            <a:off x="1071351" y="4418049"/>
            <a:ext cx="10065224" cy="897754"/>
          </a:xfrm>
        </p:spPr>
        <p:txBody>
          <a:bodyPr>
            <a:noAutofit/>
          </a:bodyPr>
          <a:lstStyle>
            <a:lvl1pPr marL="0" indent="0" algn="l">
              <a:buNone/>
              <a:defRPr sz="2100" i="0">
                <a:solidFill>
                  <a:srgbClr val="FFC000"/>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it-IT"/>
              <a:t>Fare clic per modificare lo stile del sottotitolo dello schema</a:t>
            </a:r>
            <a:endParaRPr lang="en-GB" dirty="0"/>
          </a:p>
        </p:txBody>
      </p:sp>
      <p:sp>
        <p:nvSpPr>
          <p:cNvPr id="19" name="Text Placeholder 18"/>
          <p:cNvSpPr>
            <a:spLocks noGrp="1"/>
          </p:cNvSpPr>
          <p:nvPr>
            <p:ph type="body" sz="quarter" idx="13"/>
          </p:nvPr>
        </p:nvSpPr>
        <p:spPr>
          <a:xfrm>
            <a:off x="6096002" y="5557903"/>
            <a:ext cx="5040313" cy="528998"/>
          </a:xfrm>
        </p:spPr>
        <p:txBody>
          <a:bodyPr>
            <a:noAutofit/>
          </a:bodyPr>
          <a:lstStyle>
            <a:lvl1pPr marL="0" indent="0" algn="r">
              <a:buFontTx/>
              <a:buNone/>
              <a:defRPr sz="1650" i="1">
                <a:solidFill>
                  <a:schemeClr val="bg1"/>
                </a:solidFill>
              </a:defRPr>
            </a:lvl1pPr>
          </a:lstStyle>
          <a:p>
            <a:pPr lvl="0"/>
            <a:r>
              <a:rPr lang="it-IT"/>
              <a:t>Fare clic per modificare gli stili del testo dello schema</a:t>
            </a:r>
          </a:p>
        </p:txBody>
      </p:sp>
      <p:sp>
        <p:nvSpPr>
          <p:cNvPr id="12" name="Rectangle 11"/>
          <p:cNvSpPr/>
          <p:nvPr/>
        </p:nvSpPr>
        <p:spPr>
          <a:xfrm>
            <a:off x="6615103" y="2806583"/>
            <a:ext cx="5079600" cy="1879200"/>
          </a:xfrm>
          <a:prstGeom prst="rect">
            <a:avLst/>
          </a:prstGeom>
          <a:blipFill dpi="0" rotWithShape="1">
            <a:blip r:embed="rId3">
              <a:alphaModFix amt="15000"/>
              <a:lum bright="70000" contrast="-70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5700"/>
          </a:p>
        </p:txBody>
      </p:sp>
      <p:sp>
        <p:nvSpPr>
          <p:cNvPr id="13" name="Title 1"/>
          <p:cNvSpPr>
            <a:spLocks noGrp="1"/>
          </p:cNvSpPr>
          <p:nvPr>
            <p:ph type="ctrTitle"/>
          </p:nvPr>
        </p:nvSpPr>
        <p:spPr>
          <a:xfrm>
            <a:off x="3057533" y="2366793"/>
            <a:ext cx="8050467" cy="569866"/>
          </a:xfrm>
          <a:prstGeom prst="rect">
            <a:avLst/>
          </a:prstGeom>
        </p:spPr>
        <p:txBody>
          <a:bodyPr anchor="t">
            <a:noAutofit/>
          </a:bodyPr>
          <a:lstStyle>
            <a:lvl1pPr algn="l">
              <a:defRPr sz="3000" b="0">
                <a:solidFill>
                  <a:schemeClr val="bg1"/>
                </a:solidFill>
              </a:defRPr>
            </a:lvl1pPr>
          </a:lstStyle>
          <a:p>
            <a:r>
              <a:rPr lang="it-IT"/>
              <a:t>Fare clic per modificare lo stile del titolo dello schema</a:t>
            </a:r>
            <a:endParaRPr lang="en-GB" dirty="0"/>
          </a:p>
        </p:txBody>
      </p:sp>
      <p:sp>
        <p:nvSpPr>
          <p:cNvPr id="14" name="Rectangle 13"/>
          <p:cNvSpPr/>
          <p:nvPr/>
        </p:nvSpPr>
        <p:spPr>
          <a:xfrm>
            <a:off x="990176" y="2157417"/>
            <a:ext cx="2168341" cy="802179"/>
          </a:xfrm>
          <a:prstGeom prst="rect">
            <a:avLst/>
          </a:prstGeom>
          <a:blipFill dpi="0" rotWithShape="1">
            <a:blip r:embed="rId4"/>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5700"/>
          </a:p>
        </p:txBody>
      </p:sp>
    </p:spTree>
    <p:extLst>
      <p:ext uri="{BB962C8B-B14F-4D97-AF65-F5344CB8AC3E}">
        <p14:creationId xmlns:p14="http://schemas.microsoft.com/office/powerpoint/2010/main" val="1345886676"/>
      </p:ext>
    </p:extLst>
  </p:cSld>
  <p:clrMapOvr>
    <a:masterClrMapping/>
  </p:clrMapOvr>
  <p:hf hdr="0" ftr="0"/>
  <p:extLst>
    <p:ext uri="{DCECCB84-F9BA-43D5-87BE-67443E8EF086}">
      <p15:sldGuideLst xmlns:p15="http://schemas.microsoft.com/office/powerpoint/2012/main">
        <p15:guide id="1" orient="horz" pos="2160">
          <p15:clr>
            <a:srgbClr val="FBAE40"/>
          </p15:clr>
        </p15:guide>
        <p15:guide id="2" pos="5120">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cSld name="Titolo e contenuto">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1" y="1805231"/>
            <a:ext cx="10905699" cy="3881904"/>
          </a:xfrm>
        </p:spPr>
        <p:txBody>
          <a:bodyPr>
            <a:noAutofit/>
          </a:bodyPr>
          <a:lstStyle>
            <a:lvl1pPr>
              <a:lnSpc>
                <a:spcPct val="100000"/>
              </a:lnSpc>
              <a:spcBef>
                <a:spcPts val="0"/>
              </a:spcBef>
              <a:spcAft>
                <a:spcPts val="1350"/>
              </a:spcAft>
              <a:defRPr/>
            </a:lvl1pPr>
            <a:lvl2pPr>
              <a:lnSpc>
                <a:spcPct val="100000"/>
              </a:lnSpc>
              <a:spcAft>
                <a:spcPts val="1350"/>
              </a:spcAft>
              <a:defRPr/>
            </a:lvl2pPr>
            <a:lvl3pPr>
              <a:lnSpc>
                <a:spcPct val="100000"/>
              </a:lnSpc>
              <a:spcAft>
                <a:spcPts val="1350"/>
              </a:spcAft>
              <a:defRPr/>
            </a:lvl3pPr>
            <a:lvl4pPr>
              <a:lnSpc>
                <a:spcPct val="100000"/>
              </a:lnSpc>
              <a:spcAft>
                <a:spcPts val="1350"/>
              </a:spcAft>
              <a:defRPr/>
            </a:lvl4pPr>
            <a:lvl5pPr>
              <a:lnSpc>
                <a:spcPct val="100000"/>
              </a:lnSpc>
              <a:spcAft>
                <a:spcPts val="1350"/>
              </a:spcAft>
              <a:defRPr/>
            </a:lvl5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GB" dirty="0"/>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a:t>
            </a:fld>
            <a:endParaRPr lang="en-GB"/>
          </a:p>
        </p:txBody>
      </p:sp>
      <p:cxnSp>
        <p:nvCxnSpPr>
          <p:cNvPr id="7" name="Straight Connector 6"/>
          <p:cNvCxnSpPr/>
          <p:nvPr/>
        </p:nvCxnSpPr>
        <p:spPr>
          <a:xfrm flipH="1">
            <a:off x="838202" y="4"/>
            <a:ext cx="1" cy="1276357"/>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
        <p:nvSpPr>
          <p:cNvPr id="9" name="Title Placeholder 1"/>
          <p:cNvSpPr>
            <a:spLocks noGrp="1"/>
          </p:cNvSpPr>
          <p:nvPr>
            <p:ph type="title"/>
          </p:nvPr>
        </p:nvSpPr>
        <p:spPr>
          <a:xfrm>
            <a:off x="3028951" y="482863"/>
            <a:ext cx="8457372" cy="782357"/>
          </a:xfrm>
          <a:prstGeom prst="rect">
            <a:avLst/>
          </a:prstGeom>
        </p:spPr>
        <p:txBody>
          <a:bodyPr vert="horz" lIns="91440" tIns="45720" rIns="91440" bIns="0" rtlCol="0" anchor="b" anchorCtr="0">
            <a:noAutofit/>
          </a:bodyPr>
          <a:lstStyle>
            <a:lvl1pPr>
              <a:defRPr>
                <a:solidFill>
                  <a:srgbClr val="034EA2"/>
                </a:solidFill>
              </a:defRPr>
            </a:lvl1pPr>
          </a:lstStyle>
          <a:p>
            <a:r>
              <a:rPr lang="it-IT"/>
              <a:t>Fare clic per modificare lo stile del titolo dello schema</a:t>
            </a:r>
            <a:endParaRPr lang="en-GB" dirty="0"/>
          </a:p>
        </p:txBody>
      </p:sp>
    </p:spTree>
    <p:extLst>
      <p:ext uri="{BB962C8B-B14F-4D97-AF65-F5344CB8AC3E}">
        <p14:creationId xmlns:p14="http://schemas.microsoft.com/office/powerpoint/2010/main" val="1683630790"/>
      </p:ext>
    </p:extLst>
  </p:cSld>
  <p:clrMapOvr>
    <a:masterClrMapping/>
  </p:clrMapOvr>
  <p:hf hdr="0" ftr="0"/>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12" name="Rectangle 11"/>
          <p:cNvSpPr>
            <a:spLocks noChangeArrowheads="1"/>
          </p:cNvSpPr>
          <p:nvPr userDrawn="1"/>
        </p:nvSpPr>
        <p:spPr bwMode="auto">
          <a:xfrm>
            <a:off x="-41275" y="1"/>
            <a:ext cx="12192000" cy="6857999"/>
          </a:xfrm>
          <a:prstGeom prst="rect">
            <a:avLst/>
          </a:prstGeom>
          <a:solidFill>
            <a:srgbClr val="F5F5F5"/>
          </a:solidFill>
          <a:ln w="73025" algn="ctr">
            <a:noFill/>
            <a:miter lim="800000"/>
            <a:headEnd/>
            <a:tailEnd/>
          </a:ln>
          <a:effectLst>
            <a:outerShdw dist="23000" dir="5400000" rotWithShape="0">
              <a:srgbClr val="000000">
                <a:alpha val="34999"/>
              </a:srgbClr>
            </a:outerShdw>
          </a:effectLst>
        </p:spPr>
        <p:txBody>
          <a:bodyPr anchor="ctr"/>
          <a:lstStyle/>
          <a:p>
            <a:pPr algn="ctr" defTabSz="457200" fontAlgn="auto">
              <a:spcBef>
                <a:spcPts val="0"/>
              </a:spcBef>
              <a:spcAft>
                <a:spcPts val="0"/>
              </a:spcAft>
              <a:defRPr/>
            </a:pPr>
            <a:endParaRPr lang="en-US" sz="1800" b="0" dirty="0">
              <a:solidFill>
                <a:schemeClr val="lt1"/>
              </a:solidFill>
              <a:latin typeface="+mn-lt"/>
            </a:endParaRPr>
          </a:p>
        </p:txBody>
      </p:sp>
      <p:pic>
        <p:nvPicPr>
          <p:cNvPr id="5" name="Picture 10" descr="en-quadri_small"/>
          <p:cNvPicPr>
            <a:picLocks noChangeAspect="1" noChangeArrowheads="1"/>
          </p:cNvPicPr>
          <p:nvPr userDrawn="1"/>
        </p:nvPicPr>
        <p:blipFill>
          <a:blip r:embed="rId2"/>
          <a:srcRect/>
          <a:stretch>
            <a:fillRect/>
          </a:stretch>
        </p:blipFill>
        <p:spPr bwMode="auto">
          <a:xfrm>
            <a:off x="5204884" y="307976"/>
            <a:ext cx="2125133" cy="1101725"/>
          </a:xfrm>
          <a:prstGeom prst="rect">
            <a:avLst/>
          </a:prstGeom>
          <a:noFill/>
          <a:ln w="9525">
            <a:noFill/>
            <a:miter lim="800000"/>
            <a:headEnd/>
            <a:tailEnd/>
          </a:ln>
        </p:spPr>
      </p:pic>
      <p:sp>
        <p:nvSpPr>
          <p:cNvPr id="11" name="Rectangle 6"/>
          <p:cNvSpPr>
            <a:spLocks noChangeArrowheads="1"/>
          </p:cNvSpPr>
          <p:nvPr userDrawn="1"/>
        </p:nvSpPr>
        <p:spPr bwMode="auto">
          <a:xfrm>
            <a:off x="5639859" y="6381329"/>
            <a:ext cx="912283" cy="482601"/>
          </a:xfrm>
          <a:prstGeom prst="rect">
            <a:avLst/>
          </a:prstGeom>
          <a:solidFill>
            <a:srgbClr val="AFC651"/>
          </a:solidFill>
          <a:ln w="9525" algn="ctr">
            <a:noFill/>
            <a:miter lim="800000"/>
            <a:headEnd/>
            <a:tailEnd/>
          </a:ln>
          <a:effectLst/>
        </p:spPr>
        <p:txBody>
          <a:bodyPr lIns="36000"/>
          <a:lstStyle/>
          <a:p>
            <a:pPr defTabSz="457200">
              <a:lnSpc>
                <a:spcPct val="100000"/>
              </a:lnSpc>
              <a:defRPr/>
            </a:pPr>
            <a:r>
              <a:rPr lang="fr-BE" sz="700" b="0" i="1" dirty="0">
                <a:solidFill>
                  <a:schemeClr val="bg1"/>
                </a:solidFill>
                <a:latin typeface="+mj-lt"/>
              </a:rPr>
              <a:t>Food </a:t>
            </a:r>
            <a:r>
              <a:rPr lang="fr-BE" sz="700" b="0" i="1" dirty="0" err="1">
                <a:solidFill>
                  <a:schemeClr val="bg1"/>
                </a:solidFill>
                <a:latin typeface="+mj-lt"/>
              </a:rPr>
              <a:t>safety</a:t>
            </a:r>
            <a:endParaRPr lang="fr-BE" sz="450" b="0" i="1" dirty="0">
              <a:solidFill>
                <a:schemeClr val="bg1"/>
              </a:solidFill>
              <a:latin typeface="+mj-lt"/>
            </a:endParaRPr>
          </a:p>
        </p:txBody>
      </p:sp>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46150" y="835164"/>
            <a:ext cx="11095681" cy="2231329"/>
          </a:xfrm>
          <a:prstGeom prst="rect">
            <a:avLst/>
          </a:prstGeom>
        </p:spPr>
      </p:pic>
      <p:sp>
        <p:nvSpPr>
          <p:cNvPr id="2" name="TextBox 1"/>
          <p:cNvSpPr txBox="1"/>
          <p:nvPr userDrawn="1"/>
        </p:nvSpPr>
        <p:spPr>
          <a:xfrm>
            <a:off x="-514353" y="2598002"/>
            <a:ext cx="6836600" cy="1446550"/>
          </a:xfrm>
          <a:prstGeom prst="rect">
            <a:avLst/>
          </a:prstGeom>
          <a:noFill/>
        </p:spPr>
        <p:txBody>
          <a:bodyPr wrap="square" rtlCol="0">
            <a:spAutoFit/>
          </a:bodyPr>
          <a:lstStyle/>
          <a:p>
            <a:pPr marL="0" marR="0" lvl="0" indent="0" algn="r" defTabSz="914400" rtl="0" eaLnBrk="1" fontAlgn="base" latinLnBrk="0" hangingPunct="1">
              <a:lnSpc>
                <a:spcPct val="100000"/>
              </a:lnSpc>
              <a:spcBef>
                <a:spcPct val="0"/>
              </a:spcBef>
              <a:spcAft>
                <a:spcPct val="0"/>
              </a:spcAft>
              <a:buClrTx/>
              <a:buSzTx/>
              <a:buFontTx/>
              <a:buNone/>
              <a:tabLst/>
              <a:defRPr/>
            </a:pPr>
            <a:r>
              <a:rPr lang="en-GB" sz="1400" dirty="0">
                <a:solidFill>
                  <a:schemeClr val="tx1"/>
                </a:solidFill>
              </a:rPr>
              <a:t>Organisation and implementation of</a:t>
            </a:r>
            <a:r>
              <a:rPr lang="en-GB" sz="1400" baseline="0" dirty="0">
                <a:solidFill>
                  <a:schemeClr val="tx1"/>
                </a:solidFill>
              </a:rPr>
              <a:t> training activities on principles and methods of risk assessment in the food chain</a:t>
            </a:r>
          </a:p>
          <a:p>
            <a:pPr marL="0" marR="0" lvl="0" indent="0" algn="r" defTabSz="914400" rtl="0" eaLnBrk="1" fontAlgn="base" latinLnBrk="0" hangingPunct="1">
              <a:lnSpc>
                <a:spcPct val="100000"/>
              </a:lnSpc>
              <a:spcBef>
                <a:spcPct val="0"/>
              </a:spcBef>
              <a:spcAft>
                <a:spcPct val="0"/>
              </a:spcAft>
              <a:buClrTx/>
              <a:buSzTx/>
              <a:buFontTx/>
              <a:buNone/>
              <a:tabLst/>
              <a:defRPr/>
            </a:pPr>
            <a:endParaRPr lang="en-GB" sz="1400" baseline="0" dirty="0">
              <a:solidFill>
                <a:schemeClr val="tx1"/>
              </a:solidFill>
            </a:endParaRPr>
          </a:p>
          <a:p>
            <a:pPr marL="0" marR="0" lvl="0" indent="0" algn="r" defTabSz="914400" rtl="0" eaLnBrk="1" fontAlgn="base" latinLnBrk="0" hangingPunct="1">
              <a:lnSpc>
                <a:spcPct val="100000"/>
              </a:lnSpc>
              <a:spcBef>
                <a:spcPct val="0"/>
              </a:spcBef>
              <a:spcAft>
                <a:spcPct val="0"/>
              </a:spcAft>
              <a:buClrTx/>
              <a:buSzTx/>
              <a:buFontTx/>
              <a:buNone/>
              <a:tabLst/>
              <a:defRPr/>
            </a:pPr>
            <a:endParaRPr lang="en-GB" sz="1400" baseline="0" dirty="0">
              <a:solidFill>
                <a:schemeClr val="tx1"/>
              </a:solidFill>
            </a:endParaRPr>
          </a:p>
          <a:p>
            <a:pPr marL="0" marR="0" lvl="0" indent="0" algn="r" defTabSz="914400" rtl="0" eaLnBrk="1" fontAlgn="base" latinLnBrk="0" hangingPunct="1">
              <a:lnSpc>
                <a:spcPct val="100000"/>
              </a:lnSpc>
              <a:spcBef>
                <a:spcPct val="0"/>
              </a:spcBef>
              <a:spcAft>
                <a:spcPct val="0"/>
              </a:spcAft>
              <a:buClrTx/>
              <a:buSzTx/>
              <a:buFontTx/>
              <a:buNone/>
              <a:tabLst/>
              <a:defRPr/>
            </a:pPr>
            <a:r>
              <a:rPr lang="en-GB" sz="1400" baseline="0" dirty="0">
                <a:solidFill>
                  <a:schemeClr val="bg2">
                    <a:lumMod val="75000"/>
                  </a:schemeClr>
                </a:solidFill>
              </a:rPr>
              <a:t>Course 1: Chemical risk assessment</a:t>
            </a:r>
            <a:endParaRPr lang="en-GB" sz="1400" dirty="0">
              <a:solidFill>
                <a:schemeClr val="bg2">
                  <a:lumMod val="75000"/>
                </a:schemeClr>
              </a:solidFill>
            </a:endParaRPr>
          </a:p>
          <a:p>
            <a:endParaRPr lang="gsw-FR" sz="1800" b="0" dirty="0" err="1">
              <a:solidFill>
                <a:srgbClr val="0F5494"/>
              </a:solidFill>
            </a:endParaRPr>
          </a:p>
        </p:txBody>
      </p:sp>
      <p:sp>
        <p:nvSpPr>
          <p:cNvPr id="3" name="TextBox 2"/>
          <p:cNvSpPr txBox="1"/>
          <p:nvPr userDrawn="1"/>
        </p:nvSpPr>
        <p:spPr>
          <a:xfrm>
            <a:off x="47329" y="5545411"/>
            <a:ext cx="6046663" cy="800219"/>
          </a:xfrm>
          <a:prstGeom prst="rect">
            <a:avLst/>
          </a:prstGeom>
          <a:noFill/>
        </p:spPr>
        <p:txBody>
          <a:bodyPr wrap="square" rtlCol="0">
            <a:spAutoFit/>
          </a:bodyPr>
          <a:lstStyle/>
          <a:p>
            <a:pPr algn="just"/>
            <a:r>
              <a:rPr lang="en-US" altLang="it-IT" sz="900" i="1" dirty="0">
                <a:solidFill>
                  <a:schemeClr val="tx1"/>
                </a:solidFill>
              </a:rPr>
              <a:t>The information and views set out in this presentation are those of the authors OPERA </a:t>
            </a:r>
            <a:r>
              <a:rPr lang="en-US" altLang="it-IT" sz="900" i="1" dirty="0" err="1">
                <a:solidFill>
                  <a:schemeClr val="tx1"/>
                </a:solidFill>
              </a:rPr>
              <a:t>srl</a:t>
            </a:r>
            <a:r>
              <a:rPr lang="en-US" altLang="it-IT" sz="900" i="1" dirty="0">
                <a:solidFill>
                  <a:schemeClr val="tx1"/>
                </a:solidFill>
              </a:rPr>
              <a:t> and NSF Euro Consultants S.A. and do not necessarily reflect the official opinion of the Commission. Neither the Commission nor any person acting on its behalf may be held responsible for the use which may be made of the information contained therein.</a:t>
            </a:r>
          </a:p>
          <a:p>
            <a:pPr algn="ctr"/>
            <a:endParaRPr lang="gsw-FR" sz="1000" b="0" dirty="0" err="1">
              <a:solidFill>
                <a:srgbClr val="0F5494"/>
              </a:solidFill>
              <a:latin typeface="Verdana" panose="020B0604030504040204" pitchFamily="34" charset="0"/>
              <a:ea typeface="Verdana" panose="020B0604030504040204" pitchFamily="34" charset="0"/>
              <a:cs typeface="Verdana" panose="020B0604030504040204" pitchFamily="34" charset="0"/>
            </a:endParaRPr>
          </a:p>
        </p:txBody>
      </p:sp>
      <p:sp>
        <p:nvSpPr>
          <p:cNvPr id="4" name="TextBox 3"/>
          <p:cNvSpPr txBox="1"/>
          <p:nvPr userDrawn="1"/>
        </p:nvSpPr>
        <p:spPr>
          <a:xfrm>
            <a:off x="7056107" y="4278394"/>
            <a:ext cx="4922440" cy="2800767"/>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fr-BE" sz="8800" dirty="0">
                <a:solidFill>
                  <a:srgbClr val="F47B22"/>
                </a:solidFill>
              </a:rPr>
              <a:t>BTSF</a:t>
            </a:r>
            <a:endParaRPr lang="en-GB" sz="8800" dirty="0">
              <a:solidFill>
                <a:srgbClr val="F47B22"/>
              </a:solidFill>
            </a:endParaRPr>
          </a:p>
          <a:p>
            <a:endParaRPr lang="gsw-FR" sz="8800" b="0" dirty="0" err="1">
              <a:solidFill>
                <a:srgbClr val="F47B22"/>
              </a:solidFill>
            </a:endParaRPr>
          </a:p>
        </p:txBody>
      </p:sp>
    </p:spTree>
    <p:extLst>
      <p:ext uri="{BB962C8B-B14F-4D97-AF65-F5344CB8AC3E}">
        <p14:creationId xmlns:p14="http://schemas.microsoft.com/office/powerpoint/2010/main" val="191696275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4_Title and Content">
    <p:spTree>
      <p:nvGrpSpPr>
        <p:cNvPr id="1" name=""/>
        <p:cNvGrpSpPr/>
        <p:nvPr/>
      </p:nvGrpSpPr>
      <p:grpSpPr>
        <a:xfrm>
          <a:off x="0" y="0"/>
          <a:ext cx="0" cy="0"/>
          <a:chOff x="0" y="0"/>
          <a:chExt cx="0" cy="0"/>
        </a:xfrm>
      </p:grpSpPr>
      <p:sp>
        <p:nvSpPr>
          <p:cNvPr id="4" name="Rectangle 3"/>
          <p:cNvSpPr/>
          <p:nvPr userDrawn="1"/>
        </p:nvSpPr>
        <p:spPr>
          <a:xfrm>
            <a:off x="0" y="1"/>
            <a:ext cx="12192000" cy="989013"/>
          </a:xfrm>
          <a:prstGeom prst="rect">
            <a:avLst/>
          </a:prstGeom>
          <a:solidFill>
            <a:srgbClr val="AFC65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b="0"/>
          </a:p>
        </p:txBody>
      </p:sp>
      <p:pic>
        <p:nvPicPr>
          <p:cNvPr id="6" name="Picture 13" descr="logo_ce_quadri_en"/>
          <p:cNvPicPr>
            <a:picLocks noChangeAspect="1" noChangeArrowheads="1"/>
          </p:cNvPicPr>
          <p:nvPr userDrawn="1"/>
        </p:nvPicPr>
        <p:blipFill>
          <a:blip r:embed="rId2"/>
          <a:srcRect/>
          <a:stretch>
            <a:fillRect/>
          </a:stretch>
        </p:blipFill>
        <p:spPr bwMode="auto">
          <a:xfrm>
            <a:off x="5204885" y="215900"/>
            <a:ext cx="2120900" cy="1100138"/>
          </a:xfrm>
          <a:prstGeom prst="rect">
            <a:avLst/>
          </a:prstGeom>
          <a:noFill/>
          <a:ln w="9525">
            <a:noFill/>
            <a:miter lim="800000"/>
            <a:headEnd/>
            <a:tailEnd/>
          </a:ln>
        </p:spPr>
      </p:pic>
      <p:sp>
        <p:nvSpPr>
          <p:cNvPr id="2" name="Title 1"/>
          <p:cNvSpPr>
            <a:spLocks noGrp="1"/>
          </p:cNvSpPr>
          <p:nvPr>
            <p:ph type="title" hasCustomPrompt="1"/>
          </p:nvPr>
        </p:nvSpPr>
        <p:spPr>
          <a:xfrm>
            <a:off x="1487488" y="1628800"/>
            <a:ext cx="5064000" cy="936625"/>
          </a:xfrm>
        </p:spPr>
        <p:txBody>
          <a:bodyPr/>
          <a:lstStyle>
            <a:lvl1pPr algn="r">
              <a:defRPr sz="2400">
                <a:solidFill>
                  <a:srgbClr val="F47B22"/>
                </a:solidFill>
              </a:defRPr>
            </a:lvl1pPr>
          </a:lstStyle>
          <a:p>
            <a:r>
              <a:rPr lang="en-US" dirty="0"/>
              <a:t>Click to add title</a:t>
            </a:r>
            <a:br>
              <a:rPr lang="en-US" dirty="0"/>
            </a:br>
            <a:r>
              <a:rPr lang="en-US" dirty="0" err="1"/>
              <a:t>verdana</a:t>
            </a:r>
            <a:r>
              <a:rPr lang="en-US" dirty="0"/>
              <a:t> 24pt</a:t>
            </a:r>
            <a:endParaRPr lang="en-GB" dirty="0"/>
          </a:p>
        </p:txBody>
      </p:sp>
      <p:sp>
        <p:nvSpPr>
          <p:cNvPr id="9" name="Rectangle 6"/>
          <p:cNvSpPr>
            <a:spLocks noGrp="1" noChangeArrowheads="1"/>
          </p:cNvSpPr>
          <p:nvPr>
            <p:ph type="sldNum" sz="quarter" idx="12"/>
          </p:nvPr>
        </p:nvSpPr>
        <p:spPr>
          <a:xfrm>
            <a:off x="11568609" y="5996014"/>
            <a:ext cx="647908" cy="241299"/>
          </a:xfrm>
          <a:prstGeom prst="rect">
            <a:avLst/>
          </a:prstGeom>
          <a:solidFill>
            <a:srgbClr val="F47B22"/>
          </a:solidFill>
        </p:spPr>
        <p:txBody>
          <a:bodyPr/>
          <a:lstStyle>
            <a:lvl1pPr algn="ctr">
              <a:defRPr sz="1000">
                <a:solidFill>
                  <a:schemeClr val="bg1"/>
                </a:solidFill>
                <a:latin typeface="+mj-lt"/>
              </a:defRPr>
            </a:lvl1pPr>
          </a:lstStyle>
          <a:p>
            <a:pPr>
              <a:defRPr/>
            </a:pPr>
            <a:fld id="{86133261-F426-4E3C-B2AF-F6E5B7E61F25}" type="slidenum">
              <a:rPr lang="en-GB" smtClean="0"/>
              <a:pPr>
                <a:defRPr/>
              </a:pPr>
              <a:t>‹#›</a:t>
            </a:fld>
            <a:endParaRPr lang="en-GB"/>
          </a:p>
        </p:txBody>
      </p:sp>
      <p:sp>
        <p:nvSpPr>
          <p:cNvPr id="11" name="Rectangle 6"/>
          <p:cNvSpPr>
            <a:spLocks noChangeArrowheads="1"/>
          </p:cNvSpPr>
          <p:nvPr userDrawn="1"/>
        </p:nvSpPr>
        <p:spPr bwMode="auto">
          <a:xfrm>
            <a:off x="5639859" y="6381329"/>
            <a:ext cx="912283" cy="482601"/>
          </a:xfrm>
          <a:prstGeom prst="rect">
            <a:avLst/>
          </a:prstGeom>
          <a:solidFill>
            <a:srgbClr val="AFC651"/>
          </a:solidFill>
          <a:ln w="9525" algn="ctr">
            <a:noFill/>
            <a:miter lim="800000"/>
            <a:headEnd/>
            <a:tailEnd/>
          </a:ln>
          <a:effectLst/>
        </p:spPr>
        <p:txBody>
          <a:bodyPr lIns="36000"/>
          <a:lstStyle/>
          <a:p>
            <a:pPr defTabSz="457200">
              <a:lnSpc>
                <a:spcPct val="100000"/>
              </a:lnSpc>
              <a:defRPr/>
            </a:pPr>
            <a:r>
              <a:rPr lang="fr-BE" sz="700" b="0" i="1" dirty="0">
                <a:solidFill>
                  <a:schemeClr val="bg1"/>
                </a:solidFill>
                <a:latin typeface="+mj-lt"/>
              </a:rPr>
              <a:t>Food </a:t>
            </a:r>
            <a:r>
              <a:rPr lang="fr-BE" sz="700" b="0" i="1" dirty="0" err="1">
                <a:solidFill>
                  <a:schemeClr val="bg1"/>
                </a:solidFill>
                <a:latin typeface="+mj-lt"/>
              </a:rPr>
              <a:t>safety</a:t>
            </a:r>
            <a:endParaRPr lang="fr-BE" sz="450" b="0" i="1" dirty="0">
              <a:solidFill>
                <a:schemeClr val="bg1"/>
              </a:solidFill>
              <a:latin typeface="+mj-lt"/>
            </a:endParaRPr>
          </a:p>
        </p:txBody>
      </p:sp>
      <p:sp>
        <p:nvSpPr>
          <p:cNvPr id="8" name="Text Placeholder 7"/>
          <p:cNvSpPr>
            <a:spLocks noGrp="1"/>
          </p:cNvSpPr>
          <p:nvPr>
            <p:ph type="body" sz="quarter" idx="13" hasCustomPrompt="1"/>
          </p:nvPr>
        </p:nvSpPr>
        <p:spPr>
          <a:xfrm>
            <a:off x="1534616" y="2671193"/>
            <a:ext cx="5064000" cy="3600450"/>
          </a:xfrm>
        </p:spPr>
        <p:txBody>
          <a:bodyPr/>
          <a:lstStyle>
            <a:lvl1pPr algn="r">
              <a:defRPr sz="1200" i="0">
                <a:solidFill>
                  <a:schemeClr val="bg2">
                    <a:lumMod val="50000"/>
                  </a:schemeClr>
                </a:solidFill>
              </a:defRPr>
            </a:lvl1pPr>
          </a:lstStyle>
          <a:p>
            <a:pPr lvl="0"/>
            <a:r>
              <a:rPr lang="en-US" dirty="0"/>
              <a:t>Click to add text</a:t>
            </a:r>
          </a:p>
          <a:p>
            <a:pPr lvl="0"/>
            <a:r>
              <a:rPr lang="en-US" dirty="0" err="1"/>
              <a:t>verdana</a:t>
            </a:r>
            <a:r>
              <a:rPr lang="en-US" dirty="0"/>
              <a:t> 14pt</a:t>
            </a:r>
            <a:endParaRPr lang="en-GB" dirty="0"/>
          </a:p>
        </p:txBody>
      </p:sp>
      <p:sp>
        <p:nvSpPr>
          <p:cNvPr id="10" name="Picture Placeholder 4"/>
          <p:cNvSpPr>
            <a:spLocks noGrp="1"/>
          </p:cNvSpPr>
          <p:nvPr>
            <p:ph type="pic" sz="quarter" idx="14" hasCustomPrompt="1"/>
          </p:nvPr>
        </p:nvSpPr>
        <p:spPr>
          <a:xfrm>
            <a:off x="6551083" y="989014"/>
            <a:ext cx="5640917" cy="5868987"/>
          </a:xfrm>
        </p:spPr>
        <p:txBody>
          <a:bodyPr anchor="ctr"/>
          <a:lstStyle>
            <a:lvl1pPr>
              <a:defRPr sz="1400" baseline="0">
                <a:solidFill>
                  <a:schemeClr val="bg2">
                    <a:lumMod val="50000"/>
                  </a:schemeClr>
                </a:solidFill>
              </a:defRPr>
            </a:lvl1pPr>
          </a:lstStyle>
          <a:p>
            <a:r>
              <a:rPr lang="fr-BE" dirty="0"/>
              <a:t>This </a:t>
            </a:r>
            <a:r>
              <a:rPr lang="fr-BE" dirty="0" err="1"/>
              <a:t>is</a:t>
            </a:r>
            <a:r>
              <a:rPr lang="fr-BE" dirty="0"/>
              <a:t> an image </a:t>
            </a:r>
            <a:r>
              <a:rPr lang="fr-BE" dirty="0" err="1"/>
              <a:t>holder</a:t>
            </a:r>
            <a:r>
              <a:rPr lang="fr-BE" dirty="0"/>
              <a:t> for a </a:t>
            </a:r>
            <a:r>
              <a:rPr lang="fr-BE" dirty="0" err="1"/>
              <a:t>slide</a:t>
            </a:r>
            <a:r>
              <a:rPr lang="fr-BE" dirty="0"/>
              <a:t> </a:t>
            </a:r>
            <a:r>
              <a:rPr lang="fr-BE" dirty="0" err="1"/>
              <a:t>with</a:t>
            </a:r>
            <a:r>
              <a:rPr lang="fr-BE" dirty="0"/>
              <a:t> an illustration on the right.</a:t>
            </a:r>
          </a:p>
          <a:p>
            <a:r>
              <a:rPr lang="fr-BE" dirty="0"/>
              <a:t>Click to </a:t>
            </a:r>
            <a:r>
              <a:rPr lang="fr-BE" dirty="0" err="1"/>
              <a:t>add</a:t>
            </a:r>
            <a:r>
              <a:rPr lang="fr-BE" dirty="0"/>
              <a:t> </a:t>
            </a:r>
            <a:r>
              <a:rPr lang="fr-BE" dirty="0" err="1"/>
              <a:t>picture</a:t>
            </a:r>
            <a:r>
              <a:rPr lang="fr-BE" dirty="0"/>
              <a:t>…</a:t>
            </a:r>
            <a:endParaRPr lang="en-GB" dirty="0"/>
          </a:p>
        </p:txBody>
      </p:sp>
      <p:pic>
        <p:nvPicPr>
          <p:cNvPr id="14" name="Picture 1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43339" y="3210236"/>
            <a:ext cx="6312792" cy="1586917"/>
          </a:xfrm>
          <a:prstGeom prst="rect">
            <a:avLst/>
          </a:prstGeom>
        </p:spPr>
      </p:pic>
    </p:spTree>
    <p:extLst>
      <p:ext uri="{BB962C8B-B14F-4D97-AF65-F5344CB8AC3E}">
        <p14:creationId xmlns:p14="http://schemas.microsoft.com/office/powerpoint/2010/main" val="237970341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1_Title Only">
    <p:spTree>
      <p:nvGrpSpPr>
        <p:cNvPr id="1" name=""/>
        <p:cNvGrpSpPr/>
        <p:nvPr/>
      </p:nvGrpSpPr>
      <p:grpSpPr>
        <a:xfrm>
          <a:off x="0" y="0"/>
          <a:ext cx="0" cy="0"/>
          <a:chOff x="0" y="0"/>
          <a:chExt cx="0" cy="0"/>
        </a:xfrm>
      </p:grpSpPr>
      <p:sp>
        <p:nvSpPr>
          <p:cNvPr id="6" name="Rectangle 5"/>
          <p:cNvSpPr/>
          <p:nvPr userDrawn="1"/>
        </p:nvSpPr>
        <p:spPr>
          <a:xfrm>
            <a:off x="0" y="1"/>
            <a:ext cx="12192000" cy="989013"/>
          </a:xfrm>
          <a:prstGeom prst="rect">
            <a:avLst/>
          </a:prstGeom>
          <a:solidFill>
            <a:srgbClr val="AFC65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b="0"/>
          </a:p>
        </p:txBody>
      </p:sp>
      <p:pic>
        <p:nvPicPr>
          <p:cNvPr id="7" name="Picture 13" descr="logo_ce_quadri_en"/>
          <p:cNvPicPr>
            <a:picLocks noChangeAspect="1" noChangeArrowheads="1"/>
          </p:cNvPicPr>
          <p:nvPr userDrawn="1"/>
        </p:nvPicPr>
        <p:blipFill>
          <a:blip r:embed="rId2"/>
          <a:srcRect/>
          <a:stretch>
            <a:fillRect/>
          </a:stretch>
        </p:blipFill>
        <p:spPr bwMode="auto">
          <a:xfrm>
            <a:off x="5204885" y="215900"/>
            <a:ext cx="2120900" cy="1100138"/>
          </a:xfrm>
          <a:prstGeom prst="rect">
            <a:avLst/>
          </a:prstGeom>
          <a:noFill/>
          <a:ln w="9525">
            <a:noFill/>
            <a:miter lim="800000"/>
            <a:headEnd/>
            <a:tailEnd/>
          </a:ln>
        </p:spPr>
      </p:pic>
      <p:sp>
        <p:nvSpPr>
          <p:cNvPr id="8" name="Rectangle 6"/>
          <p:cNvSpPr>
            <a:spLocks noChangeArrowheads="1"/>
          </p:cNvSpPr>
          <p:nvPr userDrawn="1"/>
        </p:nvSpPr>
        <p:spPr bwMode="auto">
          <a:xfrm>
            <a:off x="5639859" y="6381329"/>
            <a:ext cx="912283" cy="482601"/>
          </a:xfrm>
          <a:prstGeom prst="rect">
            <a:avLst/>
          </a:prstGeom>
          <a:solidFill>
            <a:srgbClr val="AFC651"/>
          </a:solidFill>
          <a:ln w="9525" algn="ctr">
            <a:noFill/>
            <a:miter lim="800000"/>
            <a:headEnd/>
            <a:tailEnd/>
          </a:ln>
          <a:effectLst/>
        </p:spPr>
        <p:txBody>
          <a:bodyPr lIns="36000"/>
          <a:lstStyle/>
          <a:p>
            <a:pPr defTabSz="457200">
              <a:lnSpc>
                <a:spcPct val="100000"/>
              </a:lnSpc>
              <a:defRPr/>
            </a:pPr>
            <a:r>
              <a:rPr lang="fr-BE" sz="700" b="0" i="1" dirty="0">
                <a:solidFill>
                  <a:schemeClr val="bg1"/>
                </a:solidFill>
                <a:latin typeface="+mj-lt"/>
              </a:rPr>
              <a:t>Food </a:t>
            </a:r>
            <a:r>
              <a:rPr lang="fr-BE" sz="700" b="0" i="1" dirty="0" err="1">
                <a:solidFill>
                  <a:schemeClr val="bg1"/>
                </a:solidFill>
                <a:latin typeface="+mj-lt"/>
              </a:rPr>
              <a:t>safety</a:t>
            </a:r>
            <a:endParaRPr lang="fr-BE" sz="450" b="0" i="1" dirty="0">
              <a:solidFill>
                <a:schemeClr val="bg1"/>
              </a:solidFill>
              <a:latin typeface="+mj-lt"/>
            </a:endParaRPr>
          </a:p>
        </p:txBody>
      </p:sp>
      <p:sp>
        <p:nvSpPr>
          <p:cNvPr id="9" name="Rectangle 6"/>
          <p:cNvSpPr>
            <a:spLocks noGrp="1" noChangeArrowheads="1"/>
          </p:cNvSpPr>
          <p:nvPr>
            <p:ph type="sldNum" sz="quarter" idx="12"/>
          </p:nvPr>
        </p:nvSpPr>
        <p:spPr>
          <a:xfrm>
            <a:off x="11568609" y="5996014"/>
            <a:ext cx="647908" cy="241299"/>
          </a:xfrm>
          <a:prstGeom prst="rect">
            <a:avLst/>
          </a:prstGeom>
          <a:solidFill>
            <a:srgbClr val="F47B22"/>
          </a:solidFill>
        </p:spPr>
        <p:txBody>
          <a:bodyPr/>
          <a:lstStyle>
            <a:lvl1pPr algn="ctr">
              <a:defRPr sz="1000">
                <a:solidFill>
                  <a:schemeClr val="bg1"/>
                </a:solidFill>
                <a:latin typeface="+mj-lt"/>
              </a:defRPr>
            </a:lvl1pPr>
          </a:lstStyle>
          <a:p>
            <a:pPr>
              <a:defRPr/>
            </a:pPr>
            <a:fld id="{86133261-F426-4E3C-B2AF-F6E5B7E61F25}" type="slidenum">
              <a:rPr lang="en-GB" smtClean="0"/>
              <a:pPr>
                <a:defRPr/>
              </a:pPr>
              <a:t>‹#›</a:t>
            </a:fld>
            <a:endParaRPr lang="en-GB"/>
          </a:p>
        </p:txBody>
      </p:sp>
      <p:sp>
        <p:nvSpPr>
          <p:cNvPr id="3" name="TextBox 2"/>
          <p:cNvSpPr txBox="1"/>
          <p:nvPr userDrawn="1"/>
        </p:nvSpPr>
        <p:spPr>
          <a:xfrm>
            <a:off x="-144693" y="1700809"/>
            <a:ext cx="12192000" cy="3770263"/>
          </a:xfrm>
          <a:prstGeom prst="rect">
            <a:avLst/>
          </a:prstGeom>
          <a:noFill/>
        </p:spPr>
        <p:txBody>
          <a:bodyPr wrap="square" rtlCol="0">
            <a:spAutoFit/>
          </a:bodyPr>
          <a:lstStyle/>
          <a:p>
            <a:pPr algn="ctr"/>
            <a:r>
              <a:rPr lang="fr-BE" sz="23900" b="1" spc="-300" dirty="0">
                <a:solidFill>
                  <a:srgbClr val="FDE7D7"/>
                </a:solidFill>
              </a:rPr>
              <a:t>BTSF</a:t>
            </a:r>
            <a:endParaRPr lang="en-GB" sz="23900" b="1" spc="-300" dirty="0" err="1">
              <a:solidFill>
                <a:srgbClr val="FDE7D7"/>
              </a:solidFill>
            </a:endParaRPr>
          </a:p>
        </p:txBody>
      </p:sp>
      <p:sp>
        <p:nvSpPr>
          <p:cNvPr id="5" name="Text Placeholder 4"/>
          <p:cNvSpPr>
            <a:spLocks noGrp="1"/>
          </p:cNvSpPr>
          <p:nvPr>
            <p:ph type="body" sz="quarter" idx="13" hasCustomPrompt="1"/>
          </p:nvPr>
        </p:nvSpPr>
        <p:spPr>
          <a:xfrm>
            <a:off x="527051" y="1628776"/>
            <a:ext cx="11521016" cy="4392613"/>
          </a:xfrm>
        </p:spPr>
        <p:txBody>
          <a:bodyPr/>
          <a:lstStyle>
            <a:lvl1pPr marL="0" indent="0" algn="l">
              <a:buNone/>
              <a:defRPr sz="1400">
                <a:solidFill>
                  <a:schemeClr val="bg2">
                    <a:lumMod val="50000"/>
                  </a:schemeClr>
                </a:solidFill>
                <a:latin typeface="+mj-lt"/>
              </a:defRPr>
            </a:lvl1pPr>
            <a:lvl2pPr marL="457200" indent="0" algn="l">
              <a:buNone/>
              <a:defRPr>
                <a:latin typeface="+mj-lt"/>
              </a:defRPr>
            </a:lvl2pPr>
            <a:lvl3pPr marL="914400" indent="0" algn="l">
              <a:buFont typeface="Arial" panose="020B0604020202020204" pitchFamily="34" charset="0"/>
              <a:buNone/>
              <a:defRPr>
                <a:latin typeface="+mj-lt"/>
              </a:defRPr>
            </a:lvl3pPr>
            <a:lvl4pPr marL="1371600" indent="0" algn="l">
              <a:buNone/>
              <a:defRPr>
                <a:latin typeface="+mj-lt"/>
              </a:defRPr>
            </a:lvl4pPr>
            <a:lvl5pPr marL="1828800" indent="0" algn="l">
              <a:buNone/>
              <a:defRPr>
                <a:latin typeface="+mj-lt"/>
              </a:defRPr>
            </a:lvl5pPr>
          </a:lstStyle>
          <a:p>
            <a:pPr lvl="0"/>
            <a:r>
              <a:rPr lang="en-US" dirty="0"/>
              <a:t>Click to edit add text</a:t>
            </a:r>
            <a:endParaRPr lang="en-GB" dirty="0"/>
          </a:p>
        </p:txBody>
      </p:sp>
    </p:spTree>
    <p:extLst>
      <p:ext uri="{BB962C8B-B14F-4D97-AF65-F5344CB8AC3E}">
        <p14:creationId xmlns:p14="http://schemas.microsoft.com/office/powerpoint/2010/main" val="178847835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
        <p:cNvGrpSpPr/>
        <p:nvPr/>
      </p:nvGrpSpPr>
      <p:grpSpPr>
        <a:xfrm>
          <a:off x="0" y="0"/>
          <a:ext cx="0" cy="0"/>
          <a:chOff x="0" y="0"/>
          <a:chExt cx="0" cy="0"/>
        </a:xfrm>
      </p:grpSpPr>
      <p:sp>
        <p:nvSpPr>
          <p:cNvPr id="4" name="Rectangle 6"/>
          <p:cNvSpPr/>
          <p:nvPr userDrawn="1"/>
        </p:nvSpPr>
        <p:spPr>
          <a:xfrm>
            <a:off x="0" y="1"/>
            <a:ext cx="12192000" cy="989013"/>
          </a:xfrm>
          <a:prstGeom prst="rect">
            <a:avLst/>
          </a:prstGeom>
          <a:solidFill>
            <a:srgbClr val="AFC65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b="0"/>
          </a:p>
        </p:txBody>
      </p:sp>
      <p:pic>
        <p:nvPicPr>
          <p:cNvPr id="5" name="Picture 13" descr="logo_ce_quadri_en"/>
          <p:cNvPicPr>
            <a:picLocks noChangeAspect="1" noChangeArrowheads="1"/>
          </p:cNvPicPr>
          <p:nvPr userDrawn="1"/>
        </p:nvPicPr>
        <p:blipFill>
          <a:blip r:embed="rId2"/>
          <a:srcRect/>
          <a:stretch>
            <a:fillRect/>
          </a:stretch>
        </p:blipFill>
        <p:spPr bwMode="auto">
          <a:xfrm>
            <a:off x="5204885" y="215900"/>
            <a:ext cx="2120900" cy="1100138"/>
          </a:xfrm>
          <a:prstGeom prst="rect">
            <a:avLst/>
          </a:prstGeom>
          <a:noFill/>
          <a:ln w="9525">
            <a:noFill/>
            <a:miter lim="800000"/>
            <a:headEnd/>
            <a:tailEnd/>
          </a:ln>
        </p:spPr>
      </p:pic>
      <p:sp>
        <p:nvSpPr>
          <p:cNvPr id="6" name="Rectangle 6"/>
          <p:cNvSpPr>
            <a:spLocks noChangeArrowheads="1"/>
          </p:cNvSpPr>
          <p:nvPr userDrawn="1"/>
        </p:nvSpPr>
        <p:spPr bwMode="auto">
          <a:xfrm>
            <a:off x="5640918" y="6381750"/>
            <a:ext cx="910167" cy="482600"/>
          </a:xfrm>
          <a:prstGeom prst="rect">
            <a:avLst/>
          </a:prstGeom>
          <a:solidFill>
            <a:srgbClr val="AFC651"/>
          </a:solidFill>
          <a:ln w="9525" algn="ctr">
            <a:noFill/>
            <a:miter lim="800000"/>
            <a:headEnd/>
            <a:tailEnd/>
          </a:ln>
          <a:effectLst/>
        </p:spPr>
        <p:txBody>
          <a:bodyPr lIns="36000"/>
          <a:lstStyle/>
          <a:p>
            <a:pPr defTabSz="457200">
              <a:defRPr/>
            </a:pPr>
            <a:r>
              <a:rPr lang="fr-BE" sz="700" b="0" i="1" dirty="0">
                <a:solidFill>
                  <a:schemeClr val="bg1"/>
                </a:solidFill>
                <a:latin typeface="+mj-lt"/>
                <a:cs typeface="+mn-cs"/>
              </a:rPr>
              <a:t>Food </a:t>
            </a:r>
            <a:r>
              <a:rPr lang="fr-BE" sz="700" b="0" i="1" dirty="0" err="1">
                <a:solidFill>
                  <a:schemeClr val="bg1"/>
                </a:solidFill>
                <a:latin typeface="+mj-lt"/>
                <a:cs typeface="+mn-cs"/>
              </a:rPr>
              <a:t>safety</a:t>
            </a:r>
            <a:endParaRPr lang="fr-BE" sz="450" b="0" i="1" dirty="0">
              <a:solidFill>
                <a:schemeClr val="bg1"/>
              </a:solidFill>
              <a:latin typeface="+mj-lt"/>
              <a:cs typeface="+mn-cs"/>
            </a:endParaRPr>
          </a:p>
        </p:txBody>
      </p:sp>
      <p:pic>
        <p:nvPicPr>
          <p:cNvPr id="7" name="Picture 10"/>
          <p:cNvPicPr>
            <a:picLocks noChangeAspect="1"/>
          </p:cNvPicPr>
          <p:nvPr userDrawn="1"/>
        </p:nvPicPr>
        <p:blipFill>
          <a:blip r:embed="rId3"/>
          <a:srcRect/>
          <a:stretch>
            <a:fillRect/>
          </a:stretch>
        </p:blipFill>
        <p:spPr bwMode="auto">
          <a:xfrm>
            <a:off x="334434" y="2420938"/>
            <a:ext cx="11569700" cy="2914650"/>
          </a:xfrm>
          <a:prstGeom prst="rect">
            <a:avLst/>
          </a:prstGeom>
          <a:noFill/>
          <a:ln w="9525">
            <a:noFill/>
            <a:miter lim="800000"/>
            <a:headEnd/>
            <a:tailEnd/>
          </a:ln>
        </p:spPr>
      </p:pic>
      <p:sp>
        <p:nvSpPr>
          <p:cNvPr id="2" name="Title 1"/>
          <p:cNvSpPr>
            <a:spLocks noGrp="1"/>
          </p:cNvSpPr>
          <p:nvPr>
            <p:ph type="title"/>
          </p:nvPr>
        </p:nvSpPr>
        <p:spPr>
          <a:xfrm>
            <a:off x="914400" y="1844825"/>
            <a:ext cx="10363200" cy="2376265"/>
          </a:xfrm>
        </p:spPr>
        <p:txBody>
          <a:bodyPr anchor="t"/>
          <a:lstStyle>
            <a:lvl1pPr algn="ctr">
              <a:defRPr sz="3600" b="1" cap="none" baseline="0">
                <a:solidFill>
                  <a:srgbClr val="F47B22"/>
                </a:solidFill>
              </a:defRPr>
            </a:lvl1pPr>
          </a:lstStyle>
          <a:p>
            <a:r>
              <a:rPr lang="de-DE" dirty="0"/>
              <a:t>Titelmasterformat durch Klicken bearbeiten</a:t>
            </a:r>
            <a:endParaRPr lang="en-GB" dirty="0"/>
          </a:p>
        </p:txBody>
      </p:sp>
      <p:sp>
        <p:nvSpPr>
          <p:cNvPr id="3" name="Text Placeholder 2"/>
          <p:cNvSpPr>
            <a:spLocks noGrp="1"/>
          </p:cNvSpPr>
          <p:nvPr>
            <p:ph type="body" idx="1"/>
          </p:nvPr>
        </p:nvSpPr>
        <p:spPr>
          <a:xfrm>
            <a:off x="1007435" y="4509120"/>
            <a:ext cx="10363200" cy="1368153"/>
          </a:xfrm>
          <a:ln>
            <a:noFill/>
          </a:ln>
        </p:spPr>
        <p:txBody>
          <a:bodyPr/>
          <a:lstStyle>
            <a:lvl1pPr marL="0" marR="0" indent="0" algn="ctr" defTabSz="914400" rtl="0" eaLnBrk="0" fontAlgn="base" latinLnBrk="0" hangingPunct="0">
              <a:lnSpc>
                <a:spcPct val="100000"/>
              </a:lnSpc>
              <a:spcBef>
                <a:spcPct val="20000"/>
              </a:spcBef>
              <a:spcAft>
                <a:spcPct val="0"/>
              </a:spcAft>
              <a:buClr>
                <a:schemeClr val="bg1"/>
              </a:buClr>
              <a:buSzTx/>
              <a:buFontTx/>
              <a:buNone/>
              <a:tabLst/>
              <a:defRPr sz="1400" i="0" baseline="0">
                <a:solidFill>
                  <a:schemeClr val="bg2">
                    <a:lumMod val="50000"/>
                  </a:schemeClr>
                </a:solidFill>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de-DE" dirty="0"/>
              <a:t>Textmasterformate durch Klicken bearbeiten</a:t>
            </a:r>
          </a:p>
          <a:p>
            <a:pPr lvl="1"/>
            <a:r>
              <a:rPr lang="de-DE" dirty="0"/>
              <a:t>Zweite Ebene</a:t>
            </a:r>
          </a:p>
          <a:p>
            <a:pPr lvl="2"/>
            <a:r>
              <a:rPr lang="de-DE" dirty="0"/>
              <a:t>Dritte Ebene</a:t>
            </a:r>
          </a:p>
        </p:txBody>
      </p:sp>
      <p:sp>
        <p:nvSpPr>
          <p:cNvPr id="8" name="Rectangle 6"/>
          <p:cNvSpPr>
            <a:spLocks noGrp="1" noChangeArrowheads="1"/>
          </p:cNvSpPr>
          <p:nvPr>
            <p:ph type="sldNum" sz="quarter" idx="10"/>
          </p:nvPr>
        </p:nvSpPr>
        <p:spPr>
          <a:xfrm>
            <a:off x="11567584" y="5995988"/>
            <a:ext cx="649816" cy="241300"/>
          </a:xfrm>
          <a:prstGeom prst="rect">
            <a:avLst/>
          </a:prstGeom>
          <a:solidFill>
            <a:srgbClr val="F47B22"/>
          </a:solidFill>
        </p:spPr>
        <p:txBody>
          <a:bodyPr/>
          <a:lstStyle>
            <a:lvl1pPr algn="ctr">
              <a:defRPr sz="1000">
                <a:solidFill>
                  <a:schemeClr val="bg1"/>
                </a:solidFill>
                <a:latin typeface="+mj-lt"/>
                <a:cs typeface="+mn-cs"/>
              </a:defRPr>
            </a:lvl1pPr>
          </a:lstStyle>
          <a:p>
            <a:pPr>
              <a:defRPr/>
            </a:pPr>
            <a:fld id="{05D858DB-BCA2-4F56-B472-41DAA538844A}" type="slidenum">
              <a:rPr lang="en-GB"/>
              <a:pPr>
                <a:defRPr/>
              </a:pPr>
              <a:t>‹#›</a:t>
            </a:fld>
            <a:endParaRPr lang="en-GB"/>
          </a:p>
        </p:txBody>
      </p:sp>
    </p:spTree>
    <p:extLst>
      <p:ext uri="{BB962C8B-B14F-4D97-AF65-F5344CB8AC3E}">
        <p14:creationId xmlns:p14="http://schemas.microsoft.com/office/powerpoint/2010/main" val="15153454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802219"/>
            <a:ext cx="12192000" cy="6059194"/>
          </a:xfrm>
          <a:prstGeom prst="rect">
            <a:avLst/>
          </a:prstGeom>
        </p:spPr>
      </p:pic>
      <p:sp>
        <p:nvSpPr>
          <p:cNvPr id="14" name="Rectangle 13"/>
          <p:cNvSpPr/>
          <p:nvPr userDrawn="1"/>
        </p:nvSpPr>
        <p:spPr>
          <a:xfrm>
            <a:off x="5289" y="1078173"/>
            <a:ext cx="12197346" cy="5783239"/>
          </a:xfrm>
          <a:prstGeom prst="rect">
            <a:avLst/>
          </a:prstGeom>
          <a:solidFill>
            <a:srgbClr val="024EA2">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solidFill>
                <a:schemeClr val="accent4"/>
              </a:solidFill>
            </a:endParaRPr>
          </a:p>
        </p:txBody>
      </p:sp>
      <p:sp>
        <p:nvSpPr>
          <p:cNvPr id="2" name="Rectangle 1"/>
          <p:cNvSpPr/>
          <p:nvPr userDrawn="1"/>
        </p:nvSpPr>
        <p:spPr>
          <a:xfrm>
            <a:off x="0" y="0"/>
            <a:ext cx="12192000" cy="10781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cxnSp>
        <p:nvCxnSpPr>
          <p:cNvPr id="7" name="Straight Connector 6"/>
          <p:cNvCxnSpPr/>
          <p:nvPr userDrawn="1"/>
        </p:nvCxnSpPr>
        <p:spPr>
          <a:xfrm>
            <a:off x="838200" y="1978925"/>
            <a:ext cx="0" cy="4879075"/>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
        <p:nvSpPr>
          <p:cNvPr id="11" name="Rectangle 10"/>
          <p:cNvSpPr/>
          <p:nvPr userDrawn="1"/>
        </p:nvSpPr>
        <p:spPr>
          <a:xfrm>
            <a:off x="5741158" y="6619164"/>
            <a:ext cx="707409" cy="240594"/>
          </a:xfrm>
          <a:prstGeom prst="rect">
            <a:avLst/>
          </a:prstGeom>
          <a:solidFill>
            <a:srgbClr val="0044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12" name="Subtitle 2"/>
          <p:cNvSpPr>
            <a:spLocks noGrp="1"/>
          </p:cNvSpPr>
          <p:nvPr>
            <p:ph type="subTitle" idx="1"/>
          </p:nvPr>
        </p:nvSpPr>
        <p:spPr>
          <a:xfrm>
            <a:off x="1071351" y="4418049"/>
            <a:ext cx="10065224" cy="897754"/>
          </a:xfrm>
        </p:spPr>
        <p:txBody>
          <a:bodyPr wrap="none">
            <a:noAutofit/>
          </a:bodyPr>
          <a:lstStyle>
            <a:lvl1pPr marL="0" indent="0" algn="l">
              <a:buNone/>
              <a:defRPr sz="2800" i="0">
                <a:solidFill>
                  <a:schemeClr val="accent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pic>
        <p:nvPicPr>
          <p:cNvPr id="3" name="Picture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388933" y="258042"/>
            <a:ext cx="1659792" cy="1152460"/>
          </a:xfrm>
          <a:prstGeom prst="rect">
            <a:avLst/>
          </a:prstGeom>
        </p:spPr>
      </p:pic>
      <p:sp>
        <p:nvSpPr>
          <p:cNvPr id="16" name="Text Placeholder 18"/>
          <p:cNvSpPr>
            <a:spLocks noGrp="1"/>
          </p:cNvSpPr>
          <p:nvPr>
            <p:ph type="body" sz="quarter" idx="13"/>
          </p:nvPr>
        </p:nvSpPr>
        <p:spPr>
          <a:xfrm>
            <a:off x="6096000" y="5557903"/>
            <a:ext cx="5040313" cy="528998"/>
          </a:xfrm>
        </p:spPr>
        <p:txBody>
          <a:bodyPr wrap="none">
            <a:noAutofit/>
          </a:bodyPr>
          <a:lstStyle>
            <a:lvl1pPr marL="0" indent="0" algn="r">
              <a:buFontTx/>
              <a:buNone/>
              <a:defRPr sz="2200" i="1">
                <a:solidFill>
                  <a:schemeClr val="bg1"/>
                </a:solidFill>
              </a:defRPr>
            </a:lvl1pPr>
          </a:lstStyle>
          <a:p>
            <a:pPr lvl="0"/>
            <a:r>
              <a:rPr lang="en-US" dirty="0"/>
              <a:t>Edit Master text styles</a:t>
            </a:r>
          </a:p>
        </p:txBody>
      </p:sp>
      <p:sp>
        <p:nvSpPr>
          <p:cNvPr id="13" name="Rectangle 12"/>
          <p:cNvSpPr/>
          <p:nvPr userDrawn="1"/>
        </p:nvSpPr>
        <p:spPr>
          <a:xfrm>
            <a:off x="6615103" y="2806583"/>
            <a:ext cx="5079600" cy="1879200"/>
          </a:xfrm>
          <a:prstGeom prst="rect">
            <a:avLst/>
          </a:prstGeom>
          <a:blipFill dpi="0" rotWithShape="1">
            <a:blip r:embed="rId4">
              <a:alphaModFix amt="15000"/>
              <a:lum bright="70000" contrast="-70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itle 1"/>
          <p:cNvSpPr>
            <a:spLocks noGrp="1"/>
          </p:cNvSpPr>
          <p:nvPr>
            <p:ph type="ctrTitle"/>
          </p:nvPr>
        </p:nvSpPr>
        <p:spPr>
          <a:xfrm>
            <a:off x="3057531" y="2366793"/>
            <a:ext cx="8050467" cy="569866"/>
          </a:xfrm>
          <a:prstGeom prst="rect">
            <a:avLst/>
          </a:prstGeom>
        </p:spPr>
        <p:txBody>
          <a:bodyPr anchor="t">
            <a:noAutofit/>
          </a:bodyPr>
          <a:lstStyle>
            <a:lvl1pPr algn="l">
              <a:defRPr sz="4000" b="0">
                <a:solidFill>
                  <a:schemeClr val="bg1"/>
                </a:solidFill>
              </a:defRPr>
            </a:lvl1pPr>
          </a:lstStyle>
          <a:p>
            <a:r>
              <a:rPr lang="en-US" dirty="0"/>
              <a:t>Click to edit Master title style</a:t>
            </a:r>
            <a:endParaRPr lang="en-GB" dirty="0"/>
          </a:p>
        </p:txBody>
      </p:sp>
      <p:sp>
        <p:nvSpPr>
          <p:cNvPr id="17" name="Rectangle 16"/>
          <p:cNvSpPr/>
          <p:nvPr userDrawn="1"/>
        </p:nvSpPr>
        <p:spPr>
          <a:xfrm>
            <a:off x="990176" y="2157413"/>
            <a:ext cx="2168341" cy="802179"/>
          </a:xfrm>
          <a:prstGeom prst="rect">
            <a:avLst/>
          </a:prstGeom>
          <a:blipFill dpi="0" rotWithShape="1">
            <a:blip r:embed="rId5"/>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824428724"/>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Chapter Slide">
    <p:spTree>
      <p:nvGrpSpPr>
        <p:cNvPr id="1" name=""/>
        <p:cNvGrpSpPr/>
        <p:nvPr/>
      </p:nvGrpSpPr>
      <p:grpSpPr>
        <a:xfrm>
          <a:off x="0" y="0"/>
          <a:ext cx="0" cy="0"/>
          <a:chOff x="0" y="0"/>
          <a:chExt cx="0" cy="0"/>
        </a:xfrm>
      </p:grpSpPr>
      <p:sp>
        <p:nvSpPr>
          <p:cNvPr id="4" name="Rectangle 3"/>
          <p:cNvSpPr/>
          <p:nvPr userDrawn="1"/>
        </p:nvSpPr>
        <p:spPr>
          <a:xfrm>
            <a:off x="0" y="0"/>
            <a:ext cx="12192000" cy="6858000"/>
          </a:xfrm>
          <a:prstGeom prst="rect">
            <a:avLst/>
          </a:prstGeom>
          <a:solidFill>
            <a:srgbClr val="0356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2" name="Title 1"/>
          <p:cNvSpPr>
            <a:spLocks noGrp="1"/>
          </p:cNvSpPr>
          <p:nvPr>
            <p:ph type="ctrTitle"/>
          </p:nvPr>
        </p:nvSpPr>
        <p:spPr>
          <a:xfrm>
            <a:off x="1070189" y="2400299"/>
            <a:ext cx="10676038" cy="1109663"/>
          </a:xfrm>
          <a:prstGeom prst="rect">
            <a:avLst/>
          </a:prstGeom>
        </p:spPr>
        <p:txBody>
          <a:bodyPr anchor="b">
            <a:noAutofit/>
          </a:bodyPr>
          <a:lstStyle>
            <a:lvl1pPr algn="l">
              <a:defRPr sz="6000">
                <a:solidFill>
                  <a:srgbClr val="6FA528"/>
                </a:solidFill>
              </a:defRPr>
            </a:lvl1pPr>
          </a:lstStyle>
          <a:p>
            <a:r>
              <a:rPr lang="en-US" dirty="0"/>
              <a:t>Click to edit Master title style</a:t>
            </a:r>
            <a:endParaRPr lang="en-GB" dirty="0"/>
          </a:p>
        </p:txBody>
      </p:sp>
      <p:sp>
        <p:nvSpPr>
          <p:cNvPr id="3" name="Subtitle 2"/>
          <p:cNvSpPr>
            <a:spLocks noGrp="1"/>
          </p:cNvSpPr>
          <p:nvPr>
            <p:ph type="subTitle" idx="1"/>
          </p:nvPr>
        </p:nvSpPr>
        <p:spPr>
          <a:xfrm>
            <a:off x="1070189" y="3602038"/>
            <a:ext cx="10676038" cy="1655762"/>
          </a:xfrm>
        </p:spPr>
        <p:txBody>
          <a:bodyPr>
            <a:noAutofit/>
          </a:bodyPr>
          <a:lstStyle>
            <a:lvl1pPr marL="0" indent="0" algn="l">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sp>
        <p:nvSpPr>
          <p:cNvPr id="6" name="Slide Number Placeholder 5"/>
          <p:cNvSpPr>
            <a:spLocks noGrp="1"/>
          </p:cNvSpPr>
          <p:nvPr>
            <p:ph type="sldNum" sz="quarter" idx="12"/>
          </p:nvPr>
        </p:nvSpPr>
        <p:spPr/>
        <p:txBody>
          <a:bodyPr>
            <a:noAutofit/>
          </a:bodyPr>
          <a:lstStyle>
            <a:lvl1pPr>
              <a:defRPr>
                <a:solidFill>
                  <a:schemeClr val="bg1"/>
                </a:solidFill>
              </a:defRPr>
            </a:lvl1pPr>
          </a:lstStyle>
          <a:p>
            <a:fld id="{F46C79FD-C571-418B-AB0F-5EE936C85276}" type="slidenum">
              <a:rPr lang="en-GB" smtClean="0"/>
              <a:pPr/>
              <a:t>‹#›</a:t>
            </a:fld>
            <a:endParaRPr lang="en-GB" dirty="0"/>
          </a:p>
        </p:txBody>
      </p:sp>
      <p:cxnSp>
        <p:nvCxnSpPr>
          <p:cNvPr id="7" name="Straight Connector 6"/>
          <p:cNvCxnSpPr/>
          <p:nvPr userDrawn="1"/>
        </p:nvCxnSpPr>
        <p:spPr>
          <a:xfrm>
            <a:off x="838200" y="0"/>
            <a:ext cx="0" cy="3295934"/>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pic>
        <p:nvPicPr>
          <p:cNvPr id="9" name="Picture 8"/>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027715" y="6045257"/>
            <a:ext cx="1718512" cy="451153"/>
          </a:xfrm>
          <a:prstGeom prst="rect">
            <a:avLst/>
          </a:prstGeom>
        </p:spPr>
      </p:pic>
      <p:sp>
        <p:nvSpPr>
          <p:cNvPr id="10" name="Rectangle 9"/>
          <p:cNvSpPr/>
          <p:nvPr userDrawn="1"/>
        </p:nvSpPr>
        <p:spPr>
          <a:xfrm>
            <a:off x="990176" y="657216"/>
            <a:ext cx="4093747" cy="1514484"/>
          </a:xfrm>
          <a:prstGeom prst="rect">
            <a:avLst/>
          </a:prstGeom>
          <a:blipFill dpi="0" rotWithShape="1">
            <a:blip r:embed="rId3"/>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7886990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hapter Slide (2)">
    <p:spTree>
      <p:nvGrpSpPr>
        <p:cNvPr id="1" name=""/>
        <p:cNvGrpSpPr/>
        <p:nvPr/>
      </p:nvGrpSpPr>
      <p:grpSpPr>
        <a:xfrm>
          <a:off x="0" y="0"/>
          <a:ext cx="0" cy="0"/>
          <a:chOff x="0" y="0"/>
          <a:chExt cx="0" cy="0"/>
        </a:xfrm>
      </p:grpSpPr>
      <p:sp>
        <p:nvSpPr>
          <p:cNvPr id="7" name="Rectangle 6"/>
          <p:cNvSpPr/>
          <p:nvPr userDrawn="1"/>
        </p:nvSpPr>
        <p:spPr>
          <a:xfrm>
            <a:off x="0" y="0"/>
            <a:ext cx="12192000" cy="5843588"/>
          </a:xfrm>
          <a:prstGeom prst="rect">
            <a:avLst/>
          </a:prstGeom>
          <a:solidFill>
            <a:srgbClr val="6FA52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a:t>
            </a:fld>
            <a:endParaRPr lang="en-GB"/>
          </a:p>
        </p:txBody>
      </p:sp>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033852" y="6046012"/>
            <a:ext cx="1716200" cy="450350"/>
          </a:xfrm>
          <a:prstGeom prst="rect">
            <a:avLst/>
          </a:prstGeom>
        </p:spPr>
      </p:pic>
      <p:sp>
        <p:nvSpPr>
          <p:cNvPr id="11" name="Title 1"/>
          <p:cNvSpPr>
            <a:spLocks noGrp="1"/>
          </p:cNvSpPr>
          <p:nvPr>
            <p:ph type="ctrTitle"/>
          </p:nvPr>
        </p:nvSpPr>
        <p:spPr>
          <a:xfrm>
            <a:off x="1077013" y="2374123"/>
            <a:ext cx="10156297" cy="1135839"/>
          </a:xfrm>
          <a:prstGeom prst="rect">
            <a:avLst/>
          </a:prstGeom>
        </p:spPr>
        <p:txBody>
          <a:bodyPr anchor="b">
            <a:noAutofit/>
          </a:bodyPr>
          <a:lstStyle>
            <a:lvl1pPr algn="l">
              <a:defRPr sz="6000">
                <a:solidFill>
                  <a:srgbClr val="034EA2"/>
                </a:solidFill>
              </a:defRPr>
            </a:lvl1pPr>
          </a:lstStyle>
          <a:p>
            <a:r>
              <a:rPr lang="en-US" dirty="0"/>
              <a:t>Click to edit Master title style</a:t>
            </a:r>
            <a:endParaRPr lang="en-GB" dirty="0"/>
          </a:p>
        </p:txBody>
      </p:sp>
      <p:sp>
        <p:nvSpPr>
          <p:cNvPr id="14" name="Subtitle 2"/>
          <p:cNvSpPr>
            <a:spLocks noGrp="1"/>
          </p:cNvSpPr>
          <p:nvPr>
            <p:ph type="subTitle" idx="1"/>
          </p:nvPr>
        </p:nvSpPr>
        <p:spPr>
          <a:xfrm>
            <a:off x="1070189" y="3602038"/>
            <a:ext cx="10156297" cy="1655762"/>
          </a:xfrm>
        </p:spPr>
        <p:txBody>
          <a:bodyPr>
            <a:noAutofit/>
          </a:bodyPr>
          <a:lstStyle>
            <a:lvl1pPr marL="0" indent="0" algn="l">
              <a:buNone/>
              <a:defRPr sz="24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sp>
        <p:nvSpPr>
          <p:cNvPr id="12" name="Rectangle 11"/>
          <p:cNvSpPr/>
          <p:nvPr userDrawn="1"/>
        </p:nvSpPr>
        <p:spPr>
          <a:xfrm>
            <a:off x="990176" y="657216"/>
            <a:ext cx="4093747" cy="1514484"/>
          </a:xfrm>
          <a:prstGeom prst="rect">
            <a:avLst/>
          </a:prstGeom>
          <a:blipFill dpi="0" rotWithShape="1">
            <a:blip r:embed="rId3"/>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9325099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Last slide (option 1)">
    <p:spTree>
      <p:nvGrpSpPr>
        <p:cNvPr id="1" name=""/>
        <p:cNvGrpSpPr/>
        <p:nvPr/>
      </p:nvGrpSpPr>
      <p:grpSpPr>
        <a:xfrm>
          <a:off x="0" y="0"/>
          <a:ext cx="0" cy="0"/>
          <a:chOff x="0" y="0"/>
          <a:chExt cx="0" cy="0"/>
        </a:xfrm>
      </p:grpSpPr>
      <p:sp>
        <p:nvSpPr>
          <p:cNvPr id="7" name="Rectangle 6"/>
          <p:cNvSpPr/>
          <p:nvPr userDrawn="1"/>
        </p:nvSpPr>
        <p:spPr>
          <a:xfrm>
            <a:off x="0" y="1"/>
            <a:ext cx="12192000" cy="3071811"/>
          </a:xfrm>
          <a:prstGeom prst="rect">
            <a:avLst/>
          </a:prstGeom>
          <a:solidFill>
            <a:srgbClr val="6FA52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11" name="Title 1"/>
          <p:cNvSpPr>
            <a:spLocks noGrp="1"/>
          </p:cNvSpPr>
          <p:nvPr>
            <p:ph type="ctrTitle"/>
          </p:nvPr>
        </p:nvSpPr>
        <p:spPr>
          <a:xfrm>
            <a:off x="1171575" y="2722568"/>
            <a:ext cx="10061735" cy="1240348"/>
          </a:xfrm>
          <a:prstGeom prst="rect">
            <a:avLst/>
          </a:prstGeom>
        </p:spPr>
        <p:txBody>
          <a:bodyPr anchor="b">
            <a:noAutofit/>
          </a:bodyPr>
          <a:lstStyle>
            <a:lvl1pPr algn="l">
              <a:defRPr sz="6000">
                <a:solidFill>
                  <a:schemeClr val="tx2"/>
                </a:solidFill>
              </a:defRPr>
            </a:lvl1pPr>
          </a:lstStyle>
          <a:p>
            <a:r>
              <a:rPr lang="en-US" dirty="0"/>
              <a:t>Click to edit Master title style</a:t>
            </a:r>
            <a:endParaRPr lang="en-GB" dirty="0"/>
          </a:p>
        </p:txBody>
      </p:sp>
      <p:sp>
        <p:nvSpPr>
          <p:cNvPr id="14" name="Subtitle 2"/>
          <p:cNvSpPr>
            <a:spLocks noGrp="1"/>
          </p:cNvSpPr>
          <p:nvPr>
            <p:ph type="subTitle" idx="1"/>
          </p:nvPr>
        </p:nvSpPr>
        <p:spPr>
          <a:xfrm>
            <a:off x="838200" y="4160826"/>
            <a:ext cx="10889439" cy="1620145"/>
          </a:xfrm>
        </p:spPr>
        <p:txBody>
          <a:bodyPr>
            <a:noAutofit/>
          </a:bodyPr>
          <a:lstStyle>
            <a:lvl1pPr marL="0" indent="0" algn="l">
              <a:buNone/>
              <a:defRPr sz="14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cxnSp>
        <p:nvCxnSpPr>
          <p:cNvPr id="10" name="Straight Connector 9"/>
          <p:cNvCxnSpPr/>
          <p:nvPr userDrawn="1"/>
        </p:nvCxnSpPr>
        <p:spPr>
          <a:xfrm flipH="1">
            <a:off x="838199" y="0"/>
            <a:ext cx="1" cy="1276357"/>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
        <p:nvSpPr>
          <p:cNvPr id="15" name="Rectangle 14"/>
          <p:cNvSpPr/>
          <p:nvPr userDrawn="1"/>
        </p:nvSpPr>
        <p:spPr>
          <a:xfrm>
            <a:off x="904448" y="471473"/>
            <a:ext cx="2238799" cy="828245"/>
          </a:xfrm>
          <a:prstGeom prst="rect">
            <a:avLst/>
          </a:prstGeom>
          <a:blipFill dpi="0" rotWithShape="1">
            <a:blip r:embed="rId2"/>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Tree>
    <p:extLst>
      <p:ext uri="{BB962C8B-B14F-4D97-AF65-F5344CB8AC3E}">
        <p14:creationId xmlns:p14="http://schemas.microsoft.com/office/powerpoint/2010/main" val="1688604818"/>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Last slide (option 2)">
    <p:spTree>
      <p:nvGrpSpPr>
        <p:cNvPr id="1" name=""/>
        <p:cNvGrpSpPr/>
        <p:nvPr/>
      </p:nvGrpSpPr>
      <p:grpSpPr>
        <a:xfrm>
          <a:off x="0" y="0"/>
          <a:ext cx="0" cy="0"/>
          <a:chOff x="0" y="0"/>
          <a:chExt cx="0" cy="0"/>
        </a:xfrm>
      </p:grpSpPr>
      <p:sp>
        <p:nvSpPr>
          <p:cNvPr id="7" name="Rectangle 6"/>
          <p:cNvSpPr/>
          <p:nvPr userDrawn="1"/>
        </p:nvSpPr>
        <p:spPr>
          <a:xfrm>
            <a:off x="0" y="2"/>
            <a:ext cx="12192000" cy="293421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11" name="Title 1"/>
          <p:cNvSpPr>
            <a:spLocks noGrp="1"/>
          </p:cNvSpPr>
          <p:nvPr>
            <p:ph type="ctrTitle"/>
          </p:nvPr>
        </p:nvSpPr>
        <p:spPr>
          <a:xfrm>
            <a:off x="1185863" y="1693863"/>
            <a:ext cx="10047447" cy="1240348"/>
          </a:xfrm>
          <a:prstGeom prst="rect">
            <a:avLst/>
          </a:prstGeom>
        </p:spPr>
        <p:txBody>
          <a:bodyPr anchor="b">
            <a:noAutofit/>
          </a:bodyPr>
          <a:lstStyle>
            <a:lvl1pPr algn="l">
              <a:defRPr sz="6000">
                <a:solidFill>
                  <a:schemeClr val="accent5"/>
                </a:solidFill>
              </a:defRPr>
            </a:lvl1pPr>
          </a:lstStyle>
          <a:p>
            <a:r>
              <a:rPr lang="en-US" dirty="0"/>
              <a:t>Click to edit Master title style</a:t>
            </a:r>
            <a:endParaRPr lang="en-GB" dirty="0"/>
          </a:p>
        </p:txBody>
      </p:sp>
      <p:cxnSp>
        <p:nvCxnSpPr>
          <p:cNvPr id="13" name="Straight Connector 12"/>
          <p:cNvCxnSpPr/>
          <p:nvPr userDrawn="1"/>
        </p:nvCxnSpPr>
        <p:spPr>
          <a:xfrm>
            <a:off x="838200" y="0"/>
            <a:ext cx="0" cy="2362711"/>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
        <p:nvSpPr>
          <p:cNvPr id="14" name="Subtitle 2"/>
          <p:cNvSpPr>
            <a:spLocks noGrp="1"/>
          </p:cNvSpPr>
          <p:nvPr>
            <p:ph type="subTitle" idx="1"/>
          </p:nvPr>
        </p:nvSpPr>
        <p:spPr>
          <a:xfrm>
            <a:off x="838200" y="4160826"/>
            <a:ext cx="10889439" cy="1620145"/>
          </a:xfrm>
        </p:spPr>
        <p:txBody>
          <a:bodyPr>
            <a:noAutofit/>
          </a:bodyPr>
          <a:lstStyle>
            <a:lvl1pPr marL="0" indent="0" algn="l">
              <a:buNone/>
              <a:defRPr sz="14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sp>
        <p:nvSpPr>
          <p:cNvPr id="8" name="Rectangle 7"/>
          <p:cNvSpPr/>
          <p:nvPr userDrawn="1"/>
        </p:nvSpPr>
        <p:spPr>
          <a:xfrm>
            <a:off x="990176" y="657216"/>
            <a:ext cx="4093747" cy="1514484"/>
          </a:xfrm>
          <a:prstGeom prst="rect">
            <a:avLst/>
          </a:prstGeom>
          <a:blipFill dpi="0" rotWithShape="1">
            <a:blip r:embed="rId2"/>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588339774"/>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and Content">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199" y="1805231"/>
            <a:ext cx="10905699" cy="3881904"/>
          </a:xfrm>
        </p:spPr>
        <p:txBody>
          <a:bodyPr>
            <a:noAutofit/>
          </a:bodyPr>
          <a:lstStyle>
            <a:lvl1pPr>
              <a:lnSpc>
                <a:spcPct val="100000"/>
              </a:lnSpc>
              <a:spcBef>
                <a:spcPts val="0"/>
              </a:spcBef>
              <a:spcAft>
                <a:spcPts val="1800"/>
              </a:spcAft>
              <a:defRPr/>
            </a:lvl1pPr>
            <a:lvl2pPr>
              <a:lnSpc>
                <a:spcPct val="100000"/>
              </a:lnSpc>
              <a:spcAft>
                <a:spcPts val="1800"/>
              </a:spcAft>
              <a:defRPr/>
            </a:lvl2pPr>
            <a:lvl3pPr>
              <a:lnSpc>
                <a:spcPct val="100000"/>
              </a:lnSpc>
              <a:spcAft>
                <a:spcPts val="1800"/>
              </a:spcAft>
              <a:defRPr/>
            </a:lvl3pPr>
            <a:lvl4pPr>
              <a:lnSpc>
                <a:spcPct val="100000"/>
              </a:lnSpc>
              <a:spcAft>
                <a:spcPts val="1800"/>
              </a:spcAft>
              <a:defRPr/>
            </a:lvl4pPr>
            <a:lvl5pPr>
              <a:lnSpc>
                <a:spcPct val="100000"/>
              </a:lnSpc>
              <a:spcAft>
                <a:spcPts val="1800"/>
              </a:spcAft>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a:t>
            </a:fld>
            <a:endParaRPr lang="en-GB"/>
          </a:p>
        </p:txBody>
      </p:sp>
      <p:cxnSp>
        <p:nvCxnSpPr>
          <p:cNvPr id="7" name="Straight Connector 6"/>
          <p:cNvCxnSpPr/>
          <p:nvPr userDrawn="1"/>
        </p:nvCxnSpPr>
        <p:spPr>
          <a:xfrm flipH="1">
            <a:off x="838199" y="0"/>
            <a:ext cx="1" cy="1276357"/>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
        <p:nvSpPr>
          <p:cNvPr id="9" name="Title Placeholder 1"/>
          <p:cNvSpPr>
            <a:spLocks noGrp="1"/>
          </p:cNvSpPr>
          <p:nvPr>
            <p:ph type="title"/>
          </p:nvPr>
        </p:nvSpPr>
        <p:spPr>
          <a:xfrm>
            <a:off x="3028950" y="482860"/>
            <a:ext cx="8457372" cy="782357"/>
          </a:xfrm>
          <a:prstGeom prst="rect">
            <a:avLst/>
          </a:prstGeom>
        </p:spPr>
        <p:txBody>
          <a:bodyPr vert="horz" lIns="91440" tIns="45720" rIns="91440" bIns="0" rtlCol="0" anchor="b" anchorCtr="0">
            <a:noAutofit/>
          </a:bodyPr>
          <a:lstStyle>
            <a:lvl1pPr>
              <a:defRPr>
                <a:solidFill>
                  <a:srgbClr val="034EA2"/>
                </a:solidFill>
              </a:defRPr>
            </a:lvl1pPr>
          </a:lstStyle>
          <a:p>
            <a:r>
              <a:rPr lang="en-US" dirty="0"/>
              <a:t>Click to edit Master title style</a:t>
            </a:r>
            <a:endParaRPr lang="en-GB" dirty="0"/>
          </a:p>
        </p:txBody>
      </p:sp>
    </p:spTree>
    <p:extLst>
      <p:ext uri="{BB962C8B-B14F-4D97-AF65-F5344CB8AC3E}">
        <p14:creationId xmlns:p14="http://schemas.microsoft.com/office/powerpoint/2010/main" val="30423415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ntent and Objec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38198" y="1825625"/>
            <a:ext cx="5328000" cy="3906435"/>
          </a:xfrm>
        </p:spPr>
        <p:txBody>
          <a:bodyPr>
            <a:noAutofit/>
          </a:bodyPr>
          <a:lstStyle>
            <a:lvl1pPr>
              <a:spcAft>
                <a:spcPts val="1800"/>
              </a:spcAft>
              <a:defRPr/>
            </a:lvl1pPr>
            <a:lvl2pPr>
              <a:spcAft>
                <a:spcPts val="1800"/>
              </a:spcAft>
              <a:defRPr/>
            </a:lvl2pPr>
            <a:lvl3pPr>
              <a:spcAft>
                <a:spcPts val="1800"/>
              </a:spcAft>
              <a:defRPr/>
            </a:lvl3pPr>
            <a:lvl4pPr>
              <a:spcAft>
                <a:spcPts val="1800"/>
              </a:spcAft>
              <a:defRPr/>
            </a:lvl4pPr>
            <a:lvl5pPr>
              <a:spcAft>
                <a:spcPts val="1800"/>
              </a:spcAft>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p:cNvSpPr>
            <a:spLocks noGrp="1"/>
          </p:cNvSpPr>
          <p:nvPr>
            <p:ph sz="half" idx="2"/>
          </p:nvPr>
        </p:nvSpPr>
        <p:spPr>
          <a:xfrm>
            <a:off x="6402250" y="1825625"/>
            <a:ext cx="5328000" cy="3906435"/>
          </a:xfrm>
          <a:noFill/>
        </p:spPr>
        <p:txBody>
          <a:bodyPr>
            <a:noAutofit/>
          </a:bodyPr>
          <a:lstStyle>
            <a:lvl1pPr marL="0" indent="0">
              <a:buNone/>
              <a:defRPr/>
            </a:lvl1pPr>
          </a:lstStyle>
          <a:p>
            <a:pPr lvl="0"/>
            <a:endParaRPr lang="en-GB" dirty="0"/>
          </a:p>
        </p:txBody>
      </p:sp>
      <p:sp>
        <p:nvSpPr>
          <p:cNvPr id="7" name="Slide Number Placeholder 6"/>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8" name="Title Placeholder 1"/>
          <p:cNvSpPr>
            <a:spLocks noGrp="1"/>
          </p:cNvSpPr>
          <p:nvPr>
            <p:ph type="title"/>
          </p:nvPr>
        </p:nvSpPr>
        <p:spPr>
          <a:xfrm>
            <a:off x="3028950" y="482860"/>
            <a:ext cx="8457372" cy="782357"/>
          </a:xfrm>
          <a:prstGeom prst="rect">
            <a:avLst/>
          </a:prstGeom>
        </p:spPr>
        <p:txBody>
          <a:bodyPr vert="horz" lIns="91440" tIns="45720" rIns="91440" bIns="0" rtlCol="0" anchor="b" anchorCtr="0">
            <a:noAutofit/>
          </a:bodyPr>
          <a:lstStyle>
            <a:lvl1pPr>
              <a:defRPr>
                <a:solidFill>
                  <a:srgbClr val="034EA2"/>
                </a:solidFill>
              </a:defRPr>
            </a:lvl1pPr>
          </a:lstStyle>
          <a:p>
            <a:r>
              <a:rPr lang="en-US" dirty="0"/>
              <a:t>Click to edit Master title style</a:t>
            </a:r>
            <a:endParaRPr lang="en-GB" dirty="0"/>
          </a:p>
        </p:txBody>
      </p:sp>
      <p:sp>
        <p:nvSpPr>
          <p:cNvPr id="11" name="Rectangle 10"/>
          <p:cNvSpPr/>
          <p:nvPr userDrawn="1"/>
        </p:nvSpPr>
        <p:spPr>
          <a:xfrm>
            <a:off x="904448" y="471473"/>
            <a:ext cx="2238799" cy="828245"/>
          </a:xfrm>
          <a:prstGeom prst="rect">
            <a:avLst/>
          </a:prstGeom>
          <a:blipFill dpi="0" rotWithShape="1">
            <a:blip r:embed="rId2"/>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34EA2"/>
              </a:solidFill>
            </a:endParaRPr>
          </a:p>
        </p:txBody>
      </p:sp>
    </p:spTree>
    <p:extLst>
      <p:ext uri="{BB962C8B-B14F-4D97-AF65-F5344CB8AC3E}">
        <p14:creationId xmlns:p14="http://schemas.microsoft.com/office/powerpoint/2010/main" val="28038392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image" Target="../media/image2.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38200" y="1825625"/>
            <a:ext cx="10515600" cy="3881904"/>
          </a:xfrm>
          <a:prstGeom prst="rect">
            <a:avLst/>
          </a:prstGeom>
        </p:spPr>
        <p:txBody>
          <a:bodyPr vert="horz" lIns="91440" tIns="45720" rIns="91440" bIns="45720" rtlCol="0">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p:cNvSpPr>
            <a:spLocks noGrp="1"/>
          </p:cNvSpPr>
          <p:nvPr>
            <p:ph type="sldNum" sz="quarter" idx="4"/>
          </p:nvPr>
        </p:nvSpPr>
        <p:spPr>
          <a:xfrm>
            <a:off x="838200" y="6131286"/>
            <a:ext cx="2743200" cy="365125"/>
          </a:xfrm>
          <a:prstGeom prst="rect">
            <a:avLst/>
          </a:prstGeom>
        </p:spPr>
        <p:txBody>
          <a:bodyPr vert="horz" lIns="91440" tIns="45720" rIns="91440" bIns="45720" rtlCol="0" anchor="ctr">
            <a:noAutofit/>
          </a:bodyPr>
          <a:lstStyle>
            <a:lvl1pPr algn="l">
              <a:defRPr sz="1200">
                <a:solidFill>
                  <a:schemeClr val="tx1">
                    <a:tint val="75000"/>
                  </a:schemeClr>
                </a:solidFill>
              </a:defRPr>
            </a:lvl1pPr>
          </a:lstStyle>
          <a:p>
            <a:fld id="{F46C79FD-C571-418B-AB0F-5EE936C85276}" type="slidenum">
              <a:rPr lang="en-GB" smtClean="0"/>
              <a:pPr/>
              <a:t>‹#›</a:t>
            </a:fld>
            <a:endParaRPr lang="en-GB" dirty="0"/>
          </a:p>
        </p:txBody>
      </p:sp>
      <p:pic>
        <p:nvPicPr>
          <p:cNvPr id="7" name="Picture 6"/>
          <p:cNvPicPr>
            <a:picLocks noChangeAspect="1"/>
          </p:cNvPicPr>
          <p:nvPr userDrawn="1"/>
        </p:nvPicPr>
        <p:blipFill>
          <a:blip r:embed="rId27">
            <a:extLst>
              <a:ext uri="{28A0092B-C50C-407E-A947-70E740481C1C}">
                <a14:useLocalDpi xmlns:a14="http://schemas.microsoft.com/office/drawing/2010/main" val="0"/>
              </a:ext>
            </a:extLst>
          </a:blip>
          <a:stretch>
            <a:fillRect/>
          </a:stretch>
        </p:blipFill>
        <p:spPr>
          <a:xfrm>
            <a:off x="10036523" y="6045988"/>
            <a:ext cx="1710390" cy="450423"/>
          </a:xfrm>
          <a:prstGeom prst="rect">
            <a:avLst/>
          </a:prstGeom>
        </p:spPr>
      </p:pic>
      <p:sp>
        <p:nvSpPr>
          <p:cNvPr id="8" name="Rectangle 7"/>
          <p:cNvSpPr/>
          <p:nvPr userDrawn="1"/>
        </p:nvSpPr>
        <p:spPr>
          <a:xfrm>
            <a:off x="6616800" y="3916926"/>
            <a:ext cx="5079600" cy="1879200"/>
          </a:xfrm>
          <a:prstGeom prst="rect">
            <a:avLst/>
          </a:prstGeom>
          <a:blipFill dpi="0" rotWithShape="1">
            <a:blip r:embed="rId28">
              <a:alphaModFix amt="10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userDrawn="1"/>
        </p:nvSpPr>
        <p:spPr>
          <a:xfrm>
            <a:off x="904448" y="471473"/>
            <a:ext cx="2238799" cy="828245"/>
          </a:xfrm>
          <a:prstGeom prst="rect">
            <a:avLst/>
          </a:prstGeom>
          <a:blipFill dpi="0" rotWithShape="1">
            <a:blip r:embed="rId28"/>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34EA2"/>
              </a:solidFill>
            </a:endParaRPr>
          </a:p>
        </p:txBody>
      </p:sp>
    </p:spTree>
    <p:extLst>
      <p:ext uri="{BB962C8B-B14F-4D97-AF65-F5344CB8AC3E}">
        <p14:creationId xmlns:p14="http://schemas.microsoft.com/office/powerpoint/2010/main" val="459720850"/>
      </p:ext>
    </p:extLst>
  </p:cSld>
  <p:clrMap bg1="lt1" tx1="dk1" bg2="lt2" tx2="dk2" accent1="accent1" accent2="accent2" accent3="accent3" accent4="accent4" accent5="accent5" accent6="accent6" hlink="hlink" folHlink="folHlink"/>
  <p:sldLayoutIdLst>
    <p:sldLayoutId id="2147483656" r:id="rId1"/>
    <p:sldLayoutId id="2147483662" r:id="rId2"/>
    <p:sldLayoutId id="2147483657" r:id="rId3"/>
    <p:sldLayoutId id="2147483649" r:id="rId4"/>
    <p:sldLayoutId id="2147483651" r:id="rId5"/>
    <p:sldLayoutId id="2147483669" r:id="rId6"/>
    <p:sldLayoutId id="2147483670" r:id="rId7"/>
    <p:sldLayoutId id="2147483650" r:id="rId8"/>
    <p:sldLayoutId id="2147483660" r:id="rId9"/>
    <p:sldLayoutId id="2147483652" r:id="rId10"/>
    <p:sldLayoutId id="2147483661" r:id="rId11"/>
    <p:sldLayoutId id="2147483653" r:id="rId12"/>
    <p:sldLayoutId id="2147483654" r:id="rId13"/>
    <p:sldLayoutId id="2147483659" r:id="rId14"/>
    <p:sldLayoutId id="2147483658" r:id="rId15"/>
    <p:sldLayoutId id="2147483666" r:id="rId16"/>
    <p:sldLayoutId id="2147483667" r:id="rId17"/>
    <p:sldLayoutId id="2147483668" r:id="rId18"/>
    <p:sldLayoutId id="2147483655" r:id="rId19"/>
    <p:sldLayoutId id="2147483671" r:id="rId20"/>
    <p:sldLayoutId id="2147483672" r:id="rId21"/>
    <p:sldLayoutId id="2147483673" r:id="rId22"/>
    <p:sldLayoutId id="2147483674" r:id="rId23"/>
    <p:sldLayoutId id="2147483675" r:id="rId24"/>
    <p:sldLayoutId id="2147483676" r:id="rId25"/>
  </p:sldLayoutIdLst>
  <p:hf sldNum="0" hdr="0" ftr="0" dt="0"/>
  <p:txStyles>
    <p:titleStyle>
      <a:lvl1pPr algn="l" defTabSz="914400" rtl="0" eaLnBrk="1" latinLnBrk="0" hangingPunct="1">
        <a:lnSpc>
          <a:spcPct val="90000"/>
        </a:lnSpc>
        <a:spcBef>
          <a:spcPct val="0"/>
        </a:spcBef>
        <a:buNone/>
        <a:defRPr sz="4000" kern="1200">
          <a:solidFill>
            <a:schemeClr val="tx2"/>
          </a:solidFill>
          <a:latin typeface="+mj-lt"/>
          <a:ea typeface="+mj-ea"/>
          <a:cs typeface="+mj-cs"/>
        </a:defRPr>
      </a:lvl1pPr>
    </p:titleStyle>
    <p:bodyStyle>
      <a:lvl1pPr marL="228600" indent="-228600" algn="l" defTabSz="914400" rtl="0" eaLnBrk="1" latinLnBrk="0" hangingPunct="1">
        <a:lnSpc>
          <a:spcPct val="100000"/>
        </a:lnSpc>
        <a:spcBef>
          <a:spcPts val="0"/>
        </a:spcBef>
        <a:spcAft>
          <a:spcPts val="1800"/>
        </a:spcAft>
        <a:buClr>
          <a:schemeClr val="tx2"/>
        </a:buClr>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0.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1.xml.rels><?xml version="1.0" encoding="UTF-8" standalone="yes"?>
<Relationships xmlns="http://schemas.openxmlformats.org/package/2006/relationships"><Relationship Id="rId3" Type="http://schemas.openxmlformats.org/officeDocument/2006/relationships/hyperlink" Target="mailto:20189605riskassessment@btsftraining.com" TargetMode="External"/><Relationship Id="rId2" Type="http://schemas.openxmlformats.org/officeDocument/2006/relationships/notesSlide" Target="../notesSlides/notesSlide20.xml"/><Relationship Id="rId1" Type="http://schemas.openxmlformats.org/officeDocument/2006/relationships/slideLayout" Target="../slideLayouts/slideLayout6.xml"/><Relationship Id="rId5" Type="http://schemas.openxmlformats.org/officeDocument/2006/relationships/image" Target="../media/image17.png"/><Relationship Id="rId4" Type="http://schemas.openxmlformats.org/officeDocument/2006/relationships/hyperlink" Target="http://www.opera-italy.eu/" TargetMode="External"/></Relationships>
</file>

<file path=ppt/slides/_rels/slide22.xml.rels><?xml version="1.0" encoding="UTF-8" standalone="yes"?>
<Relationships xmlns="http://schemas.openxmlformats.org/package/2006/relationships"><Relationship Id="rId8" Type="http://schemas.openxmlformats.org/officeDocument/2006/relationships/hyperlink" Target="https://twitter.com/eu_commission" TargetMode="External"/><Relationship Id="rId13" Type="http://schemas.openxmlformats.org/officeDocument/2006/relationships/image" Target="../media/image22.png"/><Relationship Id="rId18" Type="http://schemas.openxmlformats.org/officeDocument/2006/relationships/image" Target="../media/image24.png"/><Relationship Id="rId3" Type="http://schemas.openxmlformats.org/officeDocument/2006/relationships/hyperlink" Target="https://open.spotify.com/user/v7ra0as4ychfdatgcjt9nabh0?si=SEs1mANESea5kzyVy7HvDw" TargetMode="External"/><Relationship Id="rId7" Type="http://schemas.openxmlformats.org/officeDocument/2006/relationships/image" Target="../media/image19.png"/><Relationship Id="rId12" Type="http://schemas.openxmlformats.org/officeDocument/2006/relationships/image" Target="../media/image21.png"/><Relationship Id="rId17" Type="http://schemas.openxmlformats.org/officeDocument/2006/relationships/hyperlink" Target="https://www.youtube.com/user/eutube" TargetMode="External"/><Relationship Id="rId2" Type="http://schemas.openxmlformats.org/officeDocument/2006/relationships/notesSlide" Target="../notesSlides/notesSlide21.xml"/><Relationship Id="rId16" Type="http://schemas.openxmlformats.org/officeDocument/2006/relationships/hyperlink" Target="https://medium.com/@EuropeanCommission" TargetMode="External"/><Relationship Id="rId1" Type="http://schemas.openxmlformats.org/officeDocument/2006/relationships/slideLayout" Target="../slideLayouts/slideLayout8.xml"/><Relationship Id="rId6" Type="http://schemas.openxmlformats.org/officeDocument/2006/relationships/hyperlink" Target="https://europa.eu/" TargetMode="External"/><Relationship Id="rId11" Type="http://schemas.openxmlformats.org/officeDocument/2006/relationships/hyperlink" Target="https://www.linkedin.com/company/european-commission/" TargetMode="External"/><Relationship Id="rId5" Type="http://schemas.openxmlformats.org/officeDocument/2006/relationships/hyperlink" Target="https://ec.europa.eu/" TargetMode="External"/><Relationship Id="rId15" Type="http://schemas.openxmlformats.org/officeDocument/2006/relationships/image" Target="../media/image23.png"/><Relationship Id="rId10" Type="http://schemas.openxmlformats.org/officeDocument/2006/relationships/image" Target="../media/image20.png"/><Relationship Id="rId19" Type="http://schemas.openxmlformats.org/officeDocument/2006/relationships/image" Target="../media/image25.png"/><Relationship Id="rId4" Type="http://schemas.openxmlformats.org/officeDocument/2006/relationships/image" Target="../media/image18.png"/><Relationship Id="rId9" Type="http://schemas.openxmlformats.org/officeDocument/2006/relationships/hyperlink" Target="https://www.facebook.com/EuropeanCommission" TargetMode="External"/><Relationship Id="rId14" Type="http://schemas.openxmlformats.org/officeDocument/2006/relationships/hyperlink" Target="https://www.instagram.com/europeancommission/"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6"/>
          <p:cNvSpPr>
            <a:spLocks noGrp="1"/>
          </p:cNvSpPr>
          <p:nvPr>
            <p:ph type="subTitle" idx="1"/>
          </p:nvPr>
        </p:nvSpPr>
        <p:spPr>
          <a:xfrm>
            <a:off x="1071351" y="3573016"/>
            <a:ext cx="10065224" cy="1742787"/>
          </a:xfrm>
        </p:spPr>
        <p:txBody>
          <a:bodyPr/>
          <a:lstStyle/>
          <a:p>
            <a:pPr>
              <a:spcBef>
                <a:spcPts val="600"/>
              </a:spcBef>
              <a:spcAft>
                <a:spcPts val="1200"/>
              </a:spcAft>
            </a:pPr>
            <a:r>
              <a:rPr lang="en-GB" sz="2800" dirty="0"/>
              <a:t>Organisation and implementation of training activities on principles and methods of risk assessment in the food chain</a:t>
            </a:r>
          </a:p>
          <a:p>
            <a:r>
              <a:rPr lang="en-GB" sz="2400" dirty="0"/>
              <a:t>Course </a:t>
            </a:r>
            <a:r>
              <a:rPr lang="en-GB" sz="2400"/>
              <a:t>on Environmental risk </a:t>
            </a:r>
            <a:r>
              <a:rPr lang="en-GB" sz="2400" dirty="0"/>
              <a:t>assessment </a:t>
            </a:r>
          </a:p>
        </p:txBody>
      </p:sp>
      <p:sp>
        <p:nvSpPr>
          <p:cNvPr id="8" name="Text Placeholder 7"/>
          <p:cNvSpPr>
            <a:spLocks noGrp="1"/>
          </p:cNvSpPr>
          <p:nvPr>
            <p:ph type="body" sz="quarter" idx="13"/>
          </p:nvPr>
        </p:nvSpPr>
        <p:spPr/>
        <p:txBody>
          <a:bodyPr/>
          <a:lstStyle/>
          <a:p>
            <a:r>
              <a:rPr lang="fr-BE" dirty="0"/>
              <a:t>BTSF</a:t>
            </a:r>
            <a:endParaRPr lang="en-GB" dirty="0"/>
          </a:p>
        </p:txBody>
      </p:sp>
      <p:sp>
        <p:nvSpPr>
          <p:cNvPr id="6" name="Title 5"/>
          <p:cNvSpPr>
            <a:spLocks noGrp="1"/>
          </p:cNvSpPr>
          <p:nvPr>
            <p:ph type="ctrTitle"/>
          </p:nvPr>
        </p:nvSpPr>
        <p:spPr/>
        <p:txBody>
          <a:bodyPr>
            <a:noAutofit/>
          </a:bodyPr>
          <a:lstStyle/>
          <a:p>
            <a:r>
              <a:rPr lang="fr-BE" dirty="0"/>
              <a:t>Better Training for Safer Food</a:t>
            </a:r>
            <a:br>
              <a:rPr lang="fr-BE" dirty="0"/>
            </a:br>
            <a:r>
              <a:rPr lang="fr-BE" sz="4200" i="1" dirty="0"/>
              <a:t>Initiative</a:t>
            </a:r>
            <a:endParaRPr lang="en-GB" sz="4200" i="1" dirty="0"/>
          </a:p>
        </p:txBody>
      </p:sp>
      <p:sp>
        <p:nvSpPr>
          <p:cNvPr id="5" name="Subtitle 2"/>
          <p:cNvSpPr txBox="1">
            <a:spLocks/>
          </p:cNvSpPr>
          <p:nvPr/>
        </p:nvSpPr>
        <p:spPr>
          <a:xfrm>
            <a:off x="1071350" y="5899355"/>
            <a:ext cx="10064964" cy="600598"/>
          </a:xfrm>
          <a:prstGeom prst="rect">
            <a:avLst/>
          </a:prstGeom>
        </p:spPr>
        <p:txBody>
          <a:bodyPr vert="horz" wrap="square" lIns="91440" tIns="45720" rIns="91440" bIns="45720" rtlCol="0" anchor="b" anchorCtr="0">
            <a:noAutofit/>
          </a:bodyPr>
          <a:lstStyle>
            <a:lvl1pPr marL="0" indent="0" algn="l" defTabSz="914400" rtl="0" eaLnBrk="1" latinLnBrk="0" hangingPunct="1">
              <a:lnSpc>
                <a:spcPct val="100000"/>
              </a:lnSpc>
              <a:spcBef>
                <a:spcPts val="0"/>
              </a:spcBef>
              <a:spcAft>
                <a:spcPts val="1800"/>
              </a:spcAft>
              <a:buClr>
                <a:schemeClr val="tx2"/>
              </a:buClr>
              <a:buFont typeface="Arial" panose="020B0604020202020204" pitchFamily="34" charset="0"/>
              <a:buNone/>
              <a:defRPr sz="2800" i="0" kern="1200">
                <a:solidFill>
                  <a:srgbClr val="FFC000"/>
                </a:solidFill>
                <a:latin typeface="+mn-lt"/>
                <a:ea typeface="+mn-ea"/>
                <a:cs typeface="+mn-cs"/>
              </a:defRPr>
            </a:lvl1pPr>
            <a:lvl2pPr marL="457200" indent="0" algn="ctr" defTabSz="914400" rtl="0" eaLnBrk="1" latinLnBrk="0" hangingPunct="1">
              <a:lnSpc>
                <a:spcPct val="100000"/>
              </a:lnSpc>
              <a:spcBef>
                <a:spcPts val="500"/>
              </a:spcBef>
              <a:spcAft>
                <a:spcPts val="1800"/>
              </a:spcAft>
              <a:buClr>
                <a:schemeClr val="tx2"/>
              </a:buClr>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100000"/>
              </a:lnSpc>
              <a:spcBef>
                <a:spcPts val="500"/>
              </a:spcBef>
              <a:spcAft>
                <a:spcPts val="1800"/>
              </a:spcAft>
              <a:buClr>
                <a:schemeClr val="tx2"/>
              </a:buClr>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100000"/>
              </a:lnSpc>
              <a:spcBef>
                <a:spcPts val="500"/>
              </a:spcBef>
              <a:spcAft>
                <a:spcPts val="1800"/>
              </a:spcAft>
              <a:buClr>
                <a:schemeClr val="tx2"/>
              </a:buClr>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100000"/>
              </a:lnSpc>
              <a:spcBef>
                <a:spcPts val="500"/>
              </a:spcBef>
              <a:spcAft>
                <a:spcPts val="1800"/>
              </a:spcAft>
              <a:buClr>
                <a:schemeClr val="tx2"/>
              </a:buClr>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endParaRPr lang="en-US" sz="1050" dirty="0"/>
          </a:p>
          <a:p>
            <a:r>
              <a:rPr lang="en-IE" sz="1050" dirty="0"/>
              <a:t>Unless otherwise noted,  the reuse of this presentation is not authorised. For any use or reproduction of elements that are owned by the EU, permission may need to be sought directly from the respective right holders. All statements and references in this presentation come from the Training coordinator and tutors and do not represent the official position of the European Commission.  </a:t>
            </a:r>
          </a:p>
        </p:txBody>
      </p:sp>
      <p:sp>
        <p:nvSpPr>
          <p:cNvPr id="2" name="Subtitle 6">
            <a:extLst>
              <a:ext uri="{FF2B5EF4-FFF2-40B4-BE49-F238E27FC236}">
                <a16:creationId xmlns:a16="http://schemas.microsoft.com/office/drawing/2014/main" id="{119DAD77-E4B3-5778-D054-B59DF1DC8F69}"/>
              </a:ext>
            </a:extLst>
          </p:cNvPr>
          <p:cNvSpPr txBox="1">
            <a:spLocks/>
          </p:cNvSpPr>
          <p:nvPr/>
        </p:nvSpPr>
        <p:spPr>
          <a:xfrm>
            <a:off x="1071350" y="5144851"/>
            <a:ext cx="9849186" cy="516397"/>
          </a:xfrm>
          <a:prstGeom prst="rect">
            <a:avLst/>
          </a:prstGeom>
        </p:spPr>
        <p:txBody>
          <a:bodyPr vert="horz" lIns="91440" tIns="45720" rIns="91440" bIns="45720" rtlCol="0">
            <a:noAutofit/>
          </a:bodyPr>
          <a:lstStyle>
            <a:lvl1pPr indent="0">
              <a:lnSpc>
                <a:spcPct val="100000"/>
              </a:lnSpc>
              <a:spcBef>
                <a:spcPts val="0"/>
              </a:spcBef>
              <a:spcAft>
                <a:spcPts val="1800"/>
              </a:spcAft>
              <a:buClr>
                <a:schemeClr val="tx2"/>
              </a:buClr>
              <a:buFontTx/>
              <a:buNone/>
              <a:defRPr sz="2500" i="1">
                <a:solidFill>
                  <a:schemeClr val="accent5"/>
                </a:solidFill>
              </a:defRPr>
            </a:lvl1pPr>
            <a:lvl2pPr indent="0" algn="ctr">
              <a:lnSpc>
                <a:spcPct val="100000"/>
              </a:lnSpc>
              <a:spcBef>
                <a:spcPts val="500"/>
              </a:spcBef>
              <a:spcAft>
                <a:spcPts val="1800"/>
              </a:spcAft>
              <a:buClr>
                <a:schemeClr val="accent5"/>
              </a:buClr>
              <a:buFont typeface="Arial" panose="020B0604020202020204" pitchFamily="34" charset="0"/>
              <a:buNone/>
              <a:defRPr sz="2000"/>
            </a:lvl2pPr>
            <a:lvl3pPr indent="0" algn="ctr">
              <a:lnSpc>
                <a:spcPct val="100000"/>
              </a:lnSpc>
              <a:spcBef>
                <a:spcPts val="500"/>
              </a:spcBef>
              <a:spcAft>
                <a:spcPts val="1800"/>
              </a:spcAft>
              <a:buClr>
                <a:schemeClr val="accent5"/>
              </a:buClr>
              <a:buFont typeface="Arial" panose="020B0604020202020204" pitchFamily="34" charset="0"/>
              <a:buNone/>
            </a:lvl3pPr>
            <a:lvl4pPr indent="0" algn="ctr">
              <a:lnSpc>
                <a:spcPct val="100000"/>
              </a:lnSpc>
              <a:spcBef>
                <a:spcPts val="500"/>
              </a:spcBef>
              <a:spcAft>
                <a:spcPts val="1800"/>
              </a:spcAft>
              <a:buClr>
                <a:schemeClr val="accent5"/>
              </a:buClr>
              <a:buFont typeface="Arial" panose="020B0604020202020204" pitchFamily="34" charset="0"/>
              <a:buNone/>
              <a:defRPr sz="1600"/>
            </a:lvl4pPr>
            <a:lvl5pPr indent="0" algn="ctr">
              <a:lnSpc>
                <a:spcPct val="100000"/>
              </a:lnSpc>
              <a:spcBef>
                <a:spcPts val="500"/>
              </a:spcBef>
              <a:spcAft>
                <a:spcPts val="1800"/>
              </a:spcAft>
              <a:buClr>
                <a:schemeClr val="accent5"/>
              </a:buClr>
              <a:buFont typeface="Arial" panose="020B0604020202020204" pitchFamily="34" charset="0"/>
              <a:buNone/>
              <a:defRPr sz="1600"/>
            </a:lvl5pPr>
            <a:lvl6pPr indent="0" algn="ctr">
              <a:lnSpc>
                <a:spcPct val="90000"/>
              </a:lnSpc>
              <a:spcBef>
                <a:spcPts val="500"/>
              </a:spcBef>
              <a:buFont typeface="Arial" panose="020B0604020202020204" pitchFamily="34" charset="0"/>
              <a:buNone/>
              <a:defRPr sz="1600"/>
            </a:lvl6pPr>
            <a:lvl7pPr indent="0" algn="ctr">
              <a:lnSpc>
                <a:spcPct val="90000"/>
              </a:lnSpc>
              <a:spcBef>
                <a:spcPts val="500"/>
              </a:spcBef>
              <a:buFont typeface="Arial" panose="020B0604020202020204" pitchFamily="34" charset="0"/>
              <a:buNone/>
              <a:defRPr sz="1600"/>
            </a:lvl7pPr>
            <a:lvl8pPr indent="0" algn="ctr">
              <a:lnSpc>
                <a:spcPct val="90000"/>
              </a:lnSpc>
              <a:spcBef>
                <a:spcPts val="500"/>
              </a:spcBef>
              <a:buFont typeface="Arial" panose="020B0604020202020204" pitchFamily="34" charset="0"/>
              <a:buNone/>
              <a:defRPr sz="1600"/>
            </a:lvl8pPr>
            <a:lvl9pPr indent="0" algn="ctr">
              <a:lnSpc>
                <a:spcPct val="90000"/>
              </a:lnSpc>
              <a:spcBef>
                <a:spcPts val="500"/>
              </a:spcBef>
              <a:buFont typeface="Arial" panose="020B0604020202020204" pitchFamily="34" charset="0"/>
              <a:buNone/>
              <a:defRPr sz="1600"/>
            </a:lvl9pPr>
          </a:lstStyle>
          <a:p>
            <a:r>
              <a:rPr lang="en-US" sz="2000" b="1" dirty="0"/>
              <a:t>5.2 Case study on risk measures and record-keeping</a:t>
            </a:r>
          </a:p>
        </p:txBody>
      </p:sp>
    </p:spTree>
    <p:extLst>
      <p:ext uri="{BB962C8B-B14F-4D97-AF65-F5344CB8AC3E}">
        <p14:creationId xmlns:p14="http://schemas.microsoft.com/office/powerpoint/2010/main" val="13100330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A7F21B15-852F-4070-8C14-FCAC7D2127FE}" type="slidenum">
              <a:rPr lang="en-GB"/>
              <a:pPr>
                <a:defRPr/>
              </a:pPr>
              <a:t>10</a:t>
            </a:fld>
            <a:endParaRPr lang="en-GB"/>
          </a:p>
        </p:txBody>
      </p:sp>
      <p:sp>
        <p:nvSpPr>
          <p:cNvPr id="28673" name="Title 1"/>
          <p:cNvSpPr>
            <a:spLocks noGrp="1"/>
          </p:cNvSpPr>
          <p:nvPr>
            <p:ph type="title"/>
          </p:nvPr>
        </p:nvSpPr>
        <p:spPr>
          <a:xfrm>
            <a:off x="3138985" y="723332"/>
            <a:ext cx="8197212" cy="896727"/>
          </a:xfrm>
        </p:spPr>
        <p:txBody>
          <a:bodyPr/>
          <a:lstStyle/>
          <a:p>
            <a:r>
              <a:rPr lang="en-US" dirty="0"/>
              <a:t>The core concepts of risk control include:</a:t>
            </a:r>
            <a:endParaRPr lang="en-GB" dirty="0"/>
          </a:p>
        </p:txBody>
      </p:sp>
      <p:sp>
        <p:nvSpPr>
          <p:cNvPr id="3" name="Text Placeholder 2"/>
          <p:cNvSpPr>
            <a:spLocks noGrp="1"/>
          </p:cNvSpPr>
          <p:nvPr>
            <p:ph type="body" idx="4294967295"/>
          </p:nvPr>
        </p:nvSpPr>
        <p:spPr>
          <a:xfrm>
            <a:off x="1017141" y="2394218"/>
            <a:ext cx="10839236" cy="1189037"/>
          </a:xfrm>
        </p:spPr>
        <p:txBody>
          <a:bodyPr/>
          <a:lstStyle/>
          <a:p>
            <a:r>
              <a:rPr lang="en-US" b="1" dirty="0">
                <a:solidFill>
                  <a:srgbClr val="404040"/>
                </a:solidFill>
              </a:rPr>
              <a:t>Avoidance</a:t>
            </a:r>
            <a:r>
              <a:rPr lang="en-US" dirty="0">
                <a:solidFill>
                  <a:srgbClr val="404040"/>
                </a:solidFill>
              </a:rPr>
              <a:t>: best method of loss control , but not always possible.</a:t>
            </a:r>
          </a:p>
          <a:p>
            <a:r>
              <a:rPr lang="en-US" b="1" dirty="0">
                <a:solidFill>
                  <a:srgbClr val="404040"/>
                </a:solidFill>
              </a:rPr>
              <a:t>Loss Prevention: </a:t>
            </a:r>
            <a:r>
              <a:rPr lang="en-US" dirty="0">
                <a:solidFill>
                  <a:srgbClr val="404040"/>
                </a:solidFill>
              </a:rPr>
              <a:t>accept a risk </a:t>
            </a:r>
          </a:p>
          <a:p>
            <a:r>
              <a:rPr lang="en-US" b="1" dirty="0">
                <a:solidFill>
                  <a:srgbClr val="404040"/>
                </a:solidFill>
              </a:rPr>
              <a:t>Loss Reduction: </a:t>
            </a:r>
            <a:r>
              <a:rPr lang="en-US" dirty="0">
                <a:solidFill>
                  <a:srgbClr val="404040"/>
                </a:solidFill>
              </a:rPr>
              <a:t>accepts the risk and seeks to limit losses </a:t>
            </a:r>
          </a:p>
          <a:p>
            <a:r>
              <a:rPr lang="en-US" b="1" dirty="0">
                <a:solidFill>
                  <a:srgbClr val="404040"/>
                </a:solidFill>
              </a:rPr>
              <a:t>Separation: </a:t>
            </a:r>
            <a:r>
              <a:rPr lang="en-US" dirty="0">
                <a:solidFill>
                  <a:srgbClr val="404040"/>
                </a:solidFill>
              </a:rPr>
              <a:t>involve </a:t>
            </a:r>
            <a:endParaRPr lang="en-US" b="1" dirty="0">
              <a:solidFill>
                <a:srgbClr val="404040"/>
              </a:solidFill>
            </a:endParaRPr>
          </a:p>
          <a:p>
            <a:r>
              <a:rPr lang="en-US" b="1" dirty="0">
                <a:solidFill>
                  <a:srgbClr val="404040"/>
                </a:solidFill>
              </a:rPr>
              <a:t>Duplication: </a:t>
            </a:r>
            <a:r>
              <a:rPr lang="en-US" dirty="0">
                <a:solidFill>
                  <a:srgbClr val="404040"/>
                </a:solidFill>
              </a:rPr>
              <a:t>involves creating ab backup plan.</a:t>
            </a:r>
            <a:endParaRPr lang="en-GB" dirty="0">
              <a:solidFill>
                <a:srgbClr val="404040"/>
              </a:solidFill>
            </a:endParaRPr>
          </a:p>
          <a:p>
            <a:pPr algn="l">
              <a:defRPr/>
            </a:pPr>
            <a:endParaRPr lang="en-GB" sz="2000" dirty="0"/>
          </a:p>
          <a:p>
            <a:pPr>
              <a:defRPr/>
            </a:pPr>
            <a:endParaRPr lang="en-GB" sz="2000" dirty="0"/>
          </a:p>
        </p:txBody>
      </p:sp>
    </p:spTree>
    <p:extLst>
      <p:ext uri="{BB962C8B-B14F-4D97-AF65-F5344CB8AC3E}">
        <p14:creationId xmlns:p14="http://schemas.microsoft.com/office/powerpoint/2010/main" val="58493580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A7F21B15-852F-4070-8C14-FCAC7D2127FE}" type="slidenum">
              <a:rPr lang="en-GB"/>
              <a:pPr>
                <a:defRPr/>
              </a:pPr>
              <a:t>11</a:t>
            </a:fld>
            <a:endParaRPr lang="en-GB"/>
          </a:p>
        </p:txBody>
      </p:sp>
      <p:sp>
        <p:nvSpPr>
          <p:cNvPr id="28673" name="Title 1"/>
          <p:cNvSpPr>
            <a:spLocks noGrp="1"/>
          </p:cNvSpPr>
          <p:nvPr>
            <p:ph type="title"/>
          </p:nvPr>
        </p:nvSpPr>
        <p:spPr>
          <a:xfrm>
            <a:off x="3581400" y="671839"/>
            <a:ext cx="8197212" cy="896727"/>
          </a:xfrm>
        </p:spPr>
        <p:txBody>
          <a:bodyPr/>
          <a:lstStyle/>
          <a:p>
            <a:r>
              <a:rPr lang="en-US" dirty="0"/>
              <a:t>Case Study: Warm UP</a:t>
            </a:r>
            <a:endParaRPr lang="en-GB" dirty="0"/>
          </a:p>
        </p:txBody>
      </p:sp>
      <p:sp>
        <p:nvSpPr>
          <p:cNvPr id="3" name="Text Placeholder 2"/>
          <p:cNvSpPr>
            <a:spLocks noGrp="1"/>
          </p:cNvSpPr>
          <p:nvPr>
            <p:ph type="body" idx="4294967295"/>
          </p:nvPr>
        </p:nvSpPr>
        <p:spPr>
          <a:xfrm>
            <a:off x="939376" y="1901059"/>
            <a:ext cx="10839236" cy="1189037"/>
          </a:xfrm>
        </p:spPr>
        <p:txBody>
          <a:bodyPr/>
          <a:lstStyle/>
          <a:p>
            <a:pPr>
              <a:lnSpc>
                <a:spcPct val="90000"/>
              </a:lnSpc>
            </a:pPr>
            <a:r>
              <a:rPr lang="en-US" sz="2200" dirty="0">
                <a:solidFill>
                  <a:srgbClr val="404040"/>
                </a:solidFill>
              </a:rPr>
              <a:t>Question:  What do you do with noncritical risks? </a:t>
            </a:r>
          </a:p>
          <a:p>
            <a:pPr>
              <a:lnSpc>
                <a:spcPct val="90000"/>
              </a:lnSpc>
            </a:pPr>
            <a:r>
              <a:rPr lang="en-US" sz="2200" i="1" dirty="0">
                <a:solidFill>
                  <a:srgbClr val="404040"/>
                </a:solidFill>
              </a:rPr>
              <a:t>Answer: Document them in a watch list and revisit them periodically </a:t>
            </a:r>
          </a:p>
          <a:p>
            <a:pPr>
              <a:lnSpc>
                <a:spcPct val="90000"/>
              </a:lnSpc>
            </a:pPr>
            <a:r>
              <a:rPr lang="en-US" sz="2200" dirty="0">
                <a:solidFill>
                  <a:srgbClr val="404040"/>
                </a:solidFill>
              </a:rPr>
              <a:t>Question: Would you choose only one risk response strategy? </a:t>
            </a:r>
          </a:p>
          <a:p>
            <a:pPr>
              <a:lnSpc>
                <a:spcPct val="90000"/>
              </a:lnSpc>
            </a:pPr>
            <a:r>
              <a:rPr lang="en-US" sz="2200" i="1" dirty="0">
                <a:solidFill>
                  <a:srgbClr val="404040"/>
                </a:solidFill>
              </a:rPr>
              <a:t>Answer: No, you can select a combination of choices </a:t>
            </a:r>
          </a:p>
          <a:p>
            <a:pPr>
              <a:lnSpc>
                <a:spcPct val="90000"/>
              </a:lnSpc>
            </a:pPr>
            <a:r>
              <a:rPr lang="en-US" sz="2200" dirty="0">
                <a:solidFill>
                  <a:srgbClr val="404040"/>
                </a:solidFill>
              </a:rPr>
              <a:t>Question: What is the most important item to address in project team meeting?</a:t>
            </a:r>
          </a:p>
          <a:p>
            <a:pPr>
              <a:lnSpc>
                <a:spcPct val="90000"/>
              </a:lnSpc>
            </a:pPr>
            <a:r>
              <a:rPr lang="en-US" sz="2200" i="1" dirty="0">
                <a:solidFill>
                  <a:srgbClr val="404040"/>
                </a:solidFill>
              </a:rPr>
              <a:t>Answer: Risk </a:t>
            </a:r>
          </a:p>
          <a:p>
            <a:pPr>
              <a:lnSpc>
                <a:spcPct val="90000"/>
              </a:lnSpc>
            </a:pPr>
            <a:r>
              <a:rPr lang="en-US" sz="2200" dirty="0">
                <a:solidFill>
                  <a:srgbClr val="404040"/>
                </a:solidFill>
              </a:rPr>
              <a:t>Question: How would risks be addressed in project meetings? </a:t>
            </a:r>
          </a:p>
          <a:p>
            <a:pPr>
              <a:lnSpc>
                <a:spcPct val="90000"/>
              </a:lnSpc>
            </a:pPr>
            <a:r>
              <a:rPr lang="en-US" sz="2200" i="1" dirty="0">
                <a:solidFill>
                  <a:srgbClr val="404040"/>
                </a:solidFill>
              </a:rPr>
              <a:t>Answer: By asking “What is the status of the risks? Are there any new risks? Is there any change to the order of importance?”</a:t>
            </a:r>
            <a:endParaRPr lang="en-GB" sz="2200" i="1" dirty="0">
              <a:solidFill>
                <a:srgbClr val="404040"/>
              </a:solidFill>
            </a:endParaRPr>
          </a:p>
          <a:p>
            <a:pPr algn="l">
              <a:defRPr/>
            </a:pPr>
            <a:endParaRPr lang="en-GB" sz="2000" dirty="0"/>
          </a:p>
          <a:p>
            <a:pPr>
              <a:defRPr/>
            </a:pPr>
            <a:endParaRPr lang="en-GB" sz="2000" dirty="0"/>
          </a:p>
        </p:txBody>
      </p:sp>
    </p:spTree>
    <p:extLst>
      <p:ext uri="{BB962C8B-B14F-4D97-AF65-F5344CB8AC3E}">
        <p14:creationId xmlns:p14="http://schemas.microsoft.com/office/powerpoint/2010/main" val="301776288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83DC350F-B713-4129-A3AF-1ED834353B22}" type="slidenum">
              <a:rPr lang="en-GB"/>
              <a:pPr>
                <a:defRPr/>
              </a:pPr>
              <a:t>12</a:t>
            </a:fld>
            <a:endParaRPr lang="en-GB"/>
          </a:p>
        </p:txBody>
      </p:sp>
      <p:sp>
        <p:nvSpPr>
          <p:cNvPr id="30721" name="Title 1"/>
          <p:cNvSpPr>
            <a:spLocks noGrp="1"/>
          </p:cNvSpPr>
          <p:nvPr>
            <p:ph type="title"/>
          </p:nvPr>
        </p:nvSpPr>
        <p:spPr/>
        <p:txBody>
          <a:bodyPr/>
          <a:lstStyle/>
          <a:p>
            <a:r>
              <a:rPr lang="en-US" dirty="0"/>
              <a:t>Group Exercise: Choose your Role</a:t>
            </a:r>
            <a:endParaRPr lang="en-GB" dirty="0"/>
          </a:p>
        </p:txBody>
      </p:sp>
      <p:sp>
        <p:nvSpPr>
          <p:cNvPr id="30722" name="Text Placeholder 2"/>
          <p:cNvSpPr>
            <a:spLocks noGrp="1"/>
          </p:cNvSpPr>
          <p:nvPr>
            <p:ph type="body" idx="4294967295"/>
          </p:nvPr>
        </p:nvSpPr>
        <p:spPr>
          <a:xfrm>
            <a:off x="1197795" y="1693622"/>
            <a:ext cx="9343490" cy="2735262"/>
          </a:xfrm>
        </p:spPr>
        <p:txBody>
          <a:bodyPr/>
          <a:lstStyle/>
          <a:p>
            <a:pPr>
              <a:defRPr/>
            </a:pPr>
            <a:r>
              <a:rPr lang="en-US" dirty="0"/>
              <a:t>Project Manager </a:t>
            </a:r>
          </a:p>
          <a:p>
            <a:pPr>
              <a:defRPr/>
            </a:pPr>
            <a:r>
              <a:rPr lang="en-US" dirty="0"/>
              <a:t>Health and Safety Manager </a:t>
            </a:r>
          </a:p>
          <a:p>
            <a:pPr>
              <a:defRPr/>
            </a:pPr>
            <a:r>
              <a:rPr lang="en-US" dirty="0"/>
              <a:t>Engineers/Scientists</a:t>
            </a:r>
          </a:p>
          <a:p>
            <a:pPr>
              <a:defRPr/>
            </a:pPr>
            <a:r>
              <a:rPr lang="en-US" dirty="0"/>
              <a:t>Environmental Manager </a:t>
            </a:r>
          </a:p>
          <a:p>
            <a:pPr>
              <a:defRPr/>
            </a:pPr>
            <a:r>
              <a:rPr lang="en-US" dirty="0"/>
              <a:t>Sponsor</a:t>
            </a:r>
          </a:p>
          <a:p>
            <a:pPr>
              <a:defRPr/>
            </a:pPr>
            <a:r>
              <a:rPr lang="en-US" dirty="0"/>
              <a:t>Chief Financial Officer </a:t>
            </a:r>
          </a:p>
          <a:p>
            <a:pPr>
              <a:defRPr/>
            </a:pPr>
            <a:r>
              <a:rPr lang="en-US" dirty="0"/>
              <a:t>Legal Department Administrators  </a:t>
            </a:r>
          </a:p>
          <a:p>
            <a:pPr>
              <a:defRPr/>
            </a:pPr>
            <a:endParaRPr lang="en-US" sz="2000" dirty="0"/>
          </a:p>
          <a:p>
            <a:pPr>
              <a:defRPr/>
            </a:pPr>
            <a:endParaRPr lang="en-US" sz="2000" dirty="0"/>
          </a:p>
        </p:txBody>
      </p:sp>
    </p:spTree>
    <p:extLst>
      <p:ext uri="{BB962C8B-B14F-4D97-AF65-F5344CB8AC3E}">
        <p14:creationId xmlns:p14="http://schemas.microsoft.com/office/powerpoint/2010/main" val="406720710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Title 1"/>
          <p:cNvSpPr>
            <a:spLocks noGrp="1"/>
          </p:cNvSpPr>
          <p:nvPr>
            <p:ph type="title"/>
          </p:nvPr>
        </p:nvSpPr>
        <p:spPr>
          <a:xfrm>
            <a:off x="3219036" y="585602"/>
            <a:ext cx="8457372" cy="782357"/>
          </a:xfrm>
        </p:spPr>
        <p:txBody>
          <a:bodyPr/>
          <a:lstStyle/>
          <a:p>
            <a:r>
              <a:rPr lang="en-US" dirty="0">
                <a:solidFill>
                  <a:srgbClr val="F47B22"/>
                </a:solidFill>
              </a:rPr>
              <a:t>Group Exercise</a:t>
            </a:r>
            <a:endParaRPr lang="en-GB" dirty="0">
              <a:solidFill>
                <a:srgbClr val="404040"/>
              </a:solidFill>
            </a:endParaRPr>
          </a:p>
        </p:txBody>
      </p:sp>
      <p:sp>
        <p:nvSpPr>
          <p:cNvPr id="34818" name="Content Placeholder 2"/>
          <p:cNvSpPr>
            <a:spLocks noGrp="1"/>
          </p:cNvSpPr>
          <p:nvPr>
            <p:ph sz="half" idx="4294967295"/>
          </p:nvPr>
        </p:nvSpPr>
        <p:spPr>
          <a:xfrm>
            <a:off x="688367" y="2565400"/>
            <a:ext cx="4993241" cy="3633788"/>
          </a:xfrm>
        </p:spPr>
        <p:txBody>
          <a:bodyPr/>
          <a:lstStyle/>
          <a:p>
            <a:pPr marL="0" indent="0">
              <a:buNone/>
            </a:pPr>
            <a:r>
              <a:rPr lang="en-US" b="1" dirty="0">
                <a:solidFill>
                  <a:srgbClr val="404040"/>
                </a:solidFill>
              </a:rPr>
              <a:t>Groups 1 and 2</a:t>
            </a:r>
          </a:p>
          <a:p>
            <a:r>
              <a:rPr lang="en-US" dirty="0">
                <a:solidFill>
                  <a:srgbClr val="404040"/>
                </a:solidFill>
              </a:rPr>
              <a:t>Assign roles within each group </a:t>
            </a:r>
          </a:p>
          <a:p>
            <a:r>
              <a:rPr lang="en-US" dirty="0">
                <a:solidFill>
                  <a:srgbClr val="404040"/>
                </a:solidFill>
              </a:rPr>
              <a:t>Allow 40 minutes for discussion </a:t>
            </a:r>
          </a:p>
          <a:p>
            <a:endParaRPr lang="en-GB" dirty="0">
              <a:solidFill>
                <a:srgbClr val="404040"/>
              </a:solidFill>
            </a:endParaRPr>
          </a:p>
        </p:txBody>
      </p:sp>
      <p:sp>
        <p:nvSpPr>
          <p:cNvPr id="34819" name="Content Placeholder 3"/>
          <p:cNvSpPr>
            <a:spLocks noGrp="1"/>
          </p:cNvSpPr>
          <p:nvPr>
            <p:ph sz="half" idx="4294967295"/>
          </p:nvPr>
        </p:nvSpPr>
        <p:spPr>
          <a:xfrm>
            <a:off x="6606283" y="2565400"/>
            <a:ext cx="4880039" cy="3633788"/>
          </a:xfrm>
        </p:spPr>
        <p:txBody>
          <a:bodyPr/>
          <a:lstStyle/>
          <a:p>
            <a:pPr marL="0" indent="0">
              <a:buNone/>
            </a:pPr>
            <a:r>
              <a:rPr lang="en-US" b="1" dirty="0">
                <a:solidFill>
                  <a:srgbClr val="404040"/>
                </a:solidFill>
              </a:rPr>
              <a:t>Groups 3 and 4</a:t>
            </a:r>
          </a:p>
          <a:p>
            <a:r>
              <a:rPr lang="en-US" dirty="0">
                <a:solidFill>
                  <a:srgbClr val="404040"/>
                </a:solidFill>
              </a:rPr>
              <a:t>Assign roles within each group </a:t>
            </a:r>
          </a:p>
          <a:p>
            <a:r>
              <a:rPr lang="en-US" dirty="0">
                <a:solidFill>
                  <a:srgbClr val="404040"/>
                </a:solidFill>
              </a:rPr>
              <a:t>Allow 40 minutes for discussion </a:t>
            </a:r>
            <a:endParaRPr lang="en-GB" dirty="0">
              <a:solidFill>
                <a:srgbClr val="404040"/>
              </a:solidFill>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83DC350F-B713-4129-A3AF-1ED834353B22}" type="slidenum">
              <a:rPr lang="en-GB"/>
              <a:pPr>
                <a:defRPr/>
              </a:pPr>
              <a:t>14</a:t>
            </a:fld>
            <a:endParaRPr lang="en-GB"/>
          </a:p>
        </p:txBody>
      </p:sp>
      <p:sp>
        <p:nvSpPr>
          <p:cNvPr id="30721" name="Title 1"/>
          <p:cNvSpPr>
            <a:spLocks noGrp="1"/>
          </p:cNvSpPr>
          <p:nvPr>
            <p:ph type="title"/>
          </p:nvPr>
        </p:nvSpPr>
        <p:spPr>
          <a:xfrm>
            <a:off x="3124485" y="742167"/>
            <a:ext cx="8457372" cy="782357"/>
          </a:xfrm>
        </p:spPr>
        <p:txBody>
          <a:bodyPr/>
          <a:lstStyle/>
          <a:p>
            <a:r>
              <a:rPr lang="en-US" dirty="0"/>
              <a:t>Group Exercise : Scenario A: Groups 1 and 2</a:t>
            </a:r>
            <a:endParaRPr lang="en-GB" dirty="0"/>
          </a:p>
        </p:txBody>
      </p:sp>
      <p:sp>
        <p:nvSpPr>
          <p:cNvPr id="30722" name="Text Placeholder 2"/>
          <p:cNvSpPr>
            <a:spLocks noGrp="1"/>
          </p:cNvSpPr>
          <p:nvPr>
            <p:ph type="body" idx="4294967295"/>
          </p:nvPr>
        </p:nvSpPr>
        <p:spPr>
          <a:xfrm>
            <a:off x="961489" y="2330620"/>
            <a:ext cx="10620367" cy="2735262"/>
          </a:xfrm>
        </p:spPr>
        <p:txBody>
          <a:bodyPr/>
          <a:lstStyle/>
          <a:p>
            <a:pPr algn="just">
              <a:defRPr/>
            </a:pPr>
            <a:r>
              <a:rPr lang="en-GB" dirty="0" err="1">
                <a:solidFill>
                  <a:srgbClr val="404040"/>
                </a:solidFill>
              </a:rPr>
              <a:t>Watersol</a:t>
            </a:r>
            <a:r>
              <a:rPr lang="en-GB" dirty="0">
                <a:solidFill>
                  <a:srgbClr val="404040"/>
                </a:solidFill>
              </a:rPr>
              <a:t> is a project management company specialized in providing integrated bespoke water treatment solutions for industrial, municipal, and agricultural clients. </a:t>
            </a:r>
          </a:p>
          <a:p>
            <a:pPr algn="just">
              <a:defRPr/>
            </a:pPr>
            <a:endParaRPr lang="en-US" sz="2000" dirty="0"/>
          </a:p>
          <a:p>
            <a:pPr algn="just">
              <a:defRPr/>
            </a:pPr>
            <a:endParaRPr lang="en-US" sz="2000" dirty="0"/>
          </a:p>
        </p:txBody>
      </p:sp>
    </p:spTree>
    <p:extLst>
      <p:ext uri="{BB962C8B-B14F-4D97-AF65-F5344CB8AC3E}">
        <p14:creationId xmlns:p14="http://schemas.microsoft.com/office/powerpoint/2010/main" val="252623823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83DC350F-B713-4129-A3AF-1ED834353B22}" type="slidenum">
              <a:rPr lang="en-GB"/>
              <a:pPr>
                <a:defRPr/>
              </a:pPr>
              <a:t>15</a:t>
            </a:fld>
            <a:endParaRPr lang="en-GB"/>
          </a:p>
        </p:txBody>
      </p:sp>
      <p:sp>
        <p:nvSpPr>
          <p:cNvPr id="30721" name="Title 1"/>
          <p:cNvSpPr>
            <a:spLocks noGrp="1"/>
          </p:cNvSpPr>
          <p:nvPr>
            <p:ph type="title"/>
          </p:nvPr>
        </p:nvSpPr>
        <p:spPr>
          <a:xfrm>
            <a:off x="3397440" y="655093"/>
            <a:ext cx="8457372" cy="1142825"/>
          </a:xfrm>
        </p:spPr>
        <p:txBody>
          <a:bodyPr/>
          <a:lstStyle/>
          <a:p>
            <a:r>
              <a:rPr lang="en-US" dirty="0"/>
              <a:t>Group Exercise :Scenario B: Groups 3 and 4</a:t>
            </a:r>
            <a:endParaRPr lang="en-GB" dirty="0"/>
          </a:p>
        </p:txBody>
      </p:sp>
      <p:sp>
        <p:nvSpPr>
          <p:cNvPr id="30722" name="Text Placeholder 2"/>
          <p:cNvSpPr>
            <a:spLocks noGrp="1"/>
          </p:cNvSpPr>
          <p:nvPr>
            <p:ph type="body" idx="4294967295"/>
          </p:nvPr>
        </p:nvSpPr>
        <p:spPr>
          <a:xfrm>
            <a:off x="961489" y="2330620"/>
            <a:ext cx="10103777" cy="2735262"/>
          </a:xfrm>
        </p:spPr>
        <p:txBody>
          <a:bodyPr/>
          <a:lstStyle/>
          <a:p>
            <a:pPr algn="just">
              <a:defRPr/>
            </a:pPr>
            <a:r>
              <a:rPr lang="en-GB" dirty="0">
                <a:solidFill>
                  <a:srgbClr val="404040"/>
                </a:solidFill>
              </a:rPr>
              <a:t>XYZ is an engineering company specializing in the design, construction, and operation of semi-intensive wastewater treatment plants, with an emphasis on innovative technology. XYZ technologies are suitable for small and medium size wastewater treatment plant in rural and remote areas.</a:t>
            </a:r>
          </a:p>
          <a:p>
            <a:pPr>
              <a:defRPr/>
            </a:pPr>
            <a:endParaRPr lang="en-US" sz="2000" dirty="0"/>
          </a:p>
        </p:txBody>
      </p:sp>
    </p:spTree>
    <p:extLst>
      <p:ext uri="{BB962C8B-B14F-4D97-AF65-F5344CB8AC3E}">
        <p14:creationId xmlns:p14="http://schemas.microsoft.com/office/powerpoint/2010/main" val="372171965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83DC350F-B713-4129-A3AF-1ED834353B22}" type="slidenum">
              <a:rPr lang="en-GB"/>
              <a:pPr>
                <a:defRPr/>
              </a:pPr>
              <a:t>16</a:t>
            </a:fld>
            <a:endParaRPr lang="en-GB"/>
          </a:p>
        </p:txBody>
      </p:sp>
      <p:sp>
        <p:nvSpPr>
          <p:cNvPr id="30721" name="Title 1"/>
          <p:cNvSpPr>
            <a:spLocks noGrp="1"/>
          </p:cNvSpPr>
          <p:nvPr>
            <p:ph type="title"/>
          </p:nvPr>
        </p:nvSpPr>
        <p:spPr>
          <a:xfrm>
            <a:off x="3397440" y="655093"/>
            <a:ext cx="8457372" cy="1142825"/>
          </a:xfrm>
        </p:spPr>
        <p:txBody>
          <a:bodyPr/>
          <a:lstStyle/>
          <a:p>
            <a:r>
              <a:rPr lang="en-US" dirty="0"/>
              <a:t>Group Exercise :Discuss in your group</a:t>
            </a:r>
            <a:endParaRPr lang="en-GB" dirty="0"/>
          </a:p>
        </p:txBody>
      </p:sp>
      <p:sp>
        <p:nvSpPr>
          <p:cNvPr id="30722" name="Text Placeholder 2"/>
          <p:cNvSpPr>
            <a:spLocks noGrp="1"/>
          </p:cNvSpPr>
          <p:nvPr>
            <p:ph type="body" idx="4294967295"/>
          </p:nvPr>
        </p:nvSpPr>
        <p:spPr>
          <a:xfrm>
            <a:off x="961490" y="2330620"/>
            <a:ext cx="9343490" cy="2735262"/>
          </a:xfrm>
        </p:spPr>
        <p:txBody>
          <a:bodyPr/>
          <a:lstStyle/>
          <a:p>
            <a:pPr marL="0" indent="0">
              <a:buNone/>
            </a:pPr>
            <a:r>
              <a:rPr lang="en-GB" dirty="0">
                <a:solidFill>
                  <a:srgbClr val="404040"/>
                </a:solidFill>
              </a:rPr>
              <a:t>1. Define risks </a:t>
            </a:r>
          </a:p>
          <a:p>
            <a:pPr marL="0" indent="0">
              <a:buNone/>
            </a:pPr>
            <a:r>
              <a:rPr lang="en-GB" dirty="0">
                <a:solidFill>
                  <a:srgbClr val="404040"/>
                </a:solidFill>
              </a:rPr>
              <a:t>2. Define constrains</a:t>
            </a:r>
          </a:p>
          <a:p>
            <a:pPr marL="0" indent="0">
              <a:buNone/>
            </a:pPr>
            <a:r>
              <a:rPr lang="en-GB" dirty="0">
                <a:solidFill>
                  <a:srgbClr val="404040"/>
                </a:solidFill>
              </a:rPr>
              <a:t>3. Evaluate risks using the tables (information sheet)</a:t>
            </a:r>
          </a:p>
          <a:p>
            <a:pPr marL="0" indent="0">
              <a:buNone/>
            </a:pPr>
            <a:r>
              <a:rPr lang="en-GB" dirty="0">
                <a:solidFill>
                  <a:srgbClr val="404040"/>
                </a:solidFill>
              </a:rPr>
              <a:t>4. Define response to risks </a:t>
            </a:r>
          </a:p>
          <a:p>
            <a:pPr marL="0" indent="0">
              <a:buNone/>
            </a:pPr>
            <a:r>
              <a:rPr lang="en-GB" dirty="0">
                <a:solidFill>
                  <a:srgbClr val="404040"/>
                </a:solidFill>
              </a:rPr>
              <a:t>5. Define probabilities and impacts </a:t>
            </a:r>
          </a:p>
          <a:p>
            <a:pPr marL="0" indent="0">
              <a:buNone/>
            </a:pPr>
            <a:r>
              <a:rPr lang="en-GB" dirty="0">
                <a:solidFill>
                  <a:srgbClr val="404040"/>
                </a:solidFill>
              </a:rPr>
              <a:t>6. Summarise and report results of your ‘Risk Meeting’ </a:t>
            </a:r>
          </a:p>
          <a:p>
            <a:endParaRPr lang="en-GB" sz="2000" dirty="0">
              <a:solidFill>
                <a:srgbClr val="404040"/>
              </a:solidFill>
            </a:endParaRPr>
          </a:p>
          <a:p>
            <a:pPr>
              <a:defRPr/>
            </a:pPr>
            <a:endParaRPr lang="en-US" sz="2000" dirty="0"/>
          </a:p>
        </p:txBody>
      </p:sp>
    </p:spTree>
    <p:extLst>
      <p:ext uri="{BB962C8B-B14F-4D97-AF65-F5344CB8AC3E}">
        <p14:creationId xmlns:p14="http://schemas.microsoft.com/office/powerpoint/2010/main" val="317132308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83DC350F-B713-4129-A3AF-1ED834353B22}" type="slidenum">
              <a:rPr lang="en-GB"/>
              <a:pPr>
                <a:defRPr/>
              </a:pPr>
              <a:t>17</a:t>
            </a:fld>
            <a:endParaRPr lang="en-GB"/>
          </a:p>
        </p:txBody>
      </p:sp>
      <p:sp>
        <p:nvSpPr>
          <p:cNvPr id="30721" name="Title 1"/>
          <p:cNvSpPr>
            <a:spLocks noGrp="1"/>
          </p:cNvSpPr>
          <p:nvPr>
            <p:ph type="title"/>
          </p:nvPr>
        </p:nvSpPr>
        <p:spPr>
          <a:xfrm>
            <a:off x="3397440" y="655093"/>
            <a:ext cx="8457372" cy="1142825"/>
          </a:xfrm>
        </p:spPr>
        <p:txBody>
          <a:bodyPr/>
          <a:lstStyle/>
          <a:p>
            <a:r>
              <a:rPr lang="en-US" dirty="0"/>
              <a:t>Group Exercise :Discuss in your group</a:t>
            </a:r>
            <a:endParaRPr lang="en-GB" dirty="0"/>
          </a:p>
        </p:txBody>
      </p:sp>
      <p:sp>
        <p:nvSpPr>
          <p:cNvPr id="30722" name="Text Placeholder 2"/>
          <p:cNvSpPr>
            <a:spLocks noGrp="1"/>
          </p:cNvSpPr>
          <p:nvPr>
            <p:ph type="body" idx="4294967295"/>
          </p:nvPr>
        </p:nvSpPr>
        <p:spPr>
          <a:xfrm>
            <a:off x="961489" y="2330620"/>
            <a:ext cx="10625459" cy="2735262"/>
          </a:xfrm>
        </p:spPr>
        <p:txBody>
          <a:bodyPr/>
          <a:lstStyle/>
          <a:p>
            <a:pPr marL="0" indent="0">
              <a:buNone/>
            </a:pPr>
            <a:r>
              <a:rPr lang="en-GB" dirty="0">
                <a:solidFill>
                  <a:srgbClr val="404040"/>
                </a:solidFill>
              </a:rPr>
              <a:t>1. </a:t>
            </a:r>
            <a:r>
              <a:rPr lang="en-GB" dirty="0">
                <a:solidFill>
                  <a:schemeClr val="tx1">
                    <a:lumMod val="75000"/>
                    <a:lumOff val="25000"/>
                  </a:schemeClr>
                </a:solidFill>
              </a:rPr>
              <a:t>What can go wrong?  And How will it affect the objectives / the project? Can you measure it? </a:t>
            </a:r>
          </a:p>
          <a:p>
            <a:pPr marL="0" indent="0">
              <a:buNone/>
            </a:pPr>
            <a:r>
              <a:rPr lang="en-GB" dirty="0">
                <a:solidFill>
                  <a:schemeClr val="tx1">
                    <a:lumMod val="75000"/>
                    <a:lumOff val="25000"/>
                  </a:schemeClr>
                </a:solidFill>
              </a:rPr>
              <a:t>2. Consider the probability of the event and whether it will have a large or small/limited impacts? </a:t>
            </a:r>
          </a:p>
          <a:p>
            <a:pPr marL="0" indent="0">
              <a:buNone/>
            </a:pPr>
            <a:r>
              <a:rPr lang="en-GB" dirty="0">
                <a:solidFill>
                  <a:schemeClr val="tx1">
                    <a:lumMod val="75000"/>
                    <a:lumOff val="25000"/>
                  </a:schemeClr>
                </a:solidFill>
              </a:rPr>
              <a:t>3. What can be done? Which steps can be taken to prevent the loss</a:t>
            </a:r>
            <a:r>
              <a:rPr lang="en-GB" dirty="0">
                <a:solidFill>
                  <a:srgbClr val="404040"/>
                </a:solidFill>
              </a:rPr>
              <a:t>? What can be done to recover and /or compensate if a loss does occur?</a:t>
            </a:r>
          </a:p>
          <a:p>
            <a:pPr marL="0" indent="0">
              <a:buNone/>
            </a:pPr>
            <a:endParaRPr lang="en-GB" sz="2000" dirty="0">
              <a:solidFill>
                <a:srgbClr val="404040"/>
              </a:solidFill>
            </a:endParaRPr>
          </a:p>
          <a:p>
            <a:pPr>
              <a:defRPr/>
            </a:pPr>
            <a:endParaRPr lang="en-US" sz="2000" dirty="0"/>
          </a:p>
        </p:txBody>
      </p:sp>
    </p:spTree>
    <p:extLst>
      <p:ext uri="{BB962C8B-B14F-4D97-AF65-F5344CB8AC3E}">
        <p14:creationId xmlns:p14="http://schemas.microsoft.com/office/powerpoint/2010/main" val="337049496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Title 1"/>
          <p:cNvSpPr>
            <a:spLocks noGrp="1"/>
          </p:cNvSpPr>
          <p:nvPr>
            <p:ph type="title"/>
          </p:nvPr>
        </p:nvSpPr>
        <p:spPr>
          <a:xfrm>
            <a:off x="3219036" y="585602"/>
            <a:ext cx="8457372" cy="782357"/>
          </a:xfrm>
        </p:spPr>
        <p:txBody>
          <a:bodyPr/>
          <a:lstStyle/>
          <a:p>
            <a:r>
              <a:rPr lang="en-US" dirty="0">
                <a:solidFill>
                  <a:srgbClr val="F47B22"/>
                </a:solidFill>
              </a:rPr>
              <a:t>Group Exercise – Risk Meeting</a:t>
            </a:r>
            <a:endParaRPr lang="en-GB" dirty="0">
              <a:solidFill>
                <a:srgbClr val="404040"/>
              </a:solidFill>
            </a:endParaRPr>
          </a:p>
        </p:txBody>
      </p:sp>
      <p:sp>
        <p:nvSpPr>
          <p:cNvPr id="34818" name="Content Placeholder 2"/>
          <p:cNvSpPr>
            <a:spLocks noGrp="1"/>
          </p:cNvSpPr>
          <p:nvPr>
            <p:ph sz="half" idx="4294967295"/>
          </p:nvPr>
        </p:nvSpPr>
        <p:spPr>
          <a:xfrm>
            <a:off x="688367" y="2565400"/>
            <a:ext cx="5517223" cy="3633788"/>
          </a:xfrm>
        </p:spPr>
        <p:txBody>
          <a:bodyPr/>
          <a:lstStyle/>
          <a:p>
            <a:r>
              <a:rPr lang="en-US" b="1" dirty="0">
                <a:solidFill>
                  <a:srgbClr val="404040"/>
                </a:solidFill>
              </a:rPr>
              <a:t>Scenario A</a:t>
            </a:r>
          </a:p>
          <a:p>
            <a:r>
              <a:rPr lang="en-US" dirty="0">
                <a:solidFill>
                  <a:srgbClr val="404040"/>
                </a:solidFill>
              </a:rPr>
              <a:t>Group 1 and 2</a:t>
            </a:r>
          </a:p>
          <a:p>
            <a:r>
              <a:rPr lang="en-US" dirty="0">
                <a:solidFill>
                  <a:srgbClr val="404040"/>
                </a:solidFill>
              </a:rPr>
              <a:t>Assign roles within each group </a:t>
            </a:r>
          </a:p>
          <a:p>
            <a:r>
              <a:rPr lang="en-US" dirty="0">
                <a:solidFill>
                  <a:srgbClr val="404040"/>
                </a:solidFill>
              </a:rPr>
              <a:t>Allow 40 minutes for discussion </a:t>
            </a:r>
          </a:p>
          <a:p>
            <a:endParaRPr lang="en-GB" dirty="0">
              <a:solidFill>
                <a:srgbClr val="404040"/>
              </a:solidFill>
            </a:endParaRPr>
          </a:p>
        </p:txBody>
      </p:sp>
      <p:sp>
        <p:nvSpPr>
          <p:cNvPr id="34819" name="Content Placeholder 3"/>
          <p:cNvSpPr>
            <a:spLocks noGrp="1"/>
          </p:cNvSpPr>
          <p:nvPr>
            <p:ph sz="half" idx="4294967295"/>
          </p:nvPr>
        </p:nvSpPr>
        <p:spPr>
          <a:xfrm>
            <a:off x="6791218" y="2565400"/>
            <a:ext cx="4695104" cy="3633788"/>
          </a:xfrm>
        </p:spPr>
        <p:txBody>
          <a:bodyPr/>
          <a:lstStyle/>
          <a:p>
            <a:r>
              <a:rPr lang="en-US" b="1" dirty="0">
                <a:solidFill>
                  <a:srgbClr val="404040"/>
                </a:solidFill>
              </a:rPr>
              <a:t>Scenario B</a:t>
            </a:r>
          </a:p>
          <a:p>
            <a:r>
              <a:rPr lang="en-US" dirty="0">
                <a:solidFill>
                  <a:srgbClr val="404040"/>
                </a:solidFill>
              </a:rPr>
              <a:t>Group 3 and 4</a:t>
            </a:r>
          </a:p>
          <a:p>
            <a:r>
              <a:rPr lang="en-US" dirty="0">
                <a:solidFill>
                  <a:srgbClr val="404040"/>
                </a:solidFill>
              </a:rPr>
              <a:t>Assign roles within each group </a:t>
            </a:r>
          </a:p>
          <a:p>
            <a:r>
              <a:rPr lang="en-US" dirty="0">
                <a:solidFill>
                  <a:srgbClr val="404040"/>
                </a:solidFill>
              </a:rPr>
              <a:t>Allow 40 minutes for discussion </a:t>
            </a:r>
            <a:endParaRPr lang="en-GB" dirty="0">
              <a:solidFill>
                <a:srgbClr val="404040"/>
              </a:solidFill>
            </a:endParaRPr>
          </a:p>
        </p:txBody>
      </p:sp>
    </p:spTree>
    <p:extLst>
      <p:ext uri="{BB962C8B-B14F-4D97-AF65-F5344CB8AC3E}">
        <p14:creationId xmlns:p14="http://schemas.microsoft.com/office/powerpoint/2010/main" val="185485222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83DC350F-B713-4129-A3AF-1ED834353B22}" type="slidenum">
              <a:rPr lang="en-GB"/>
              <a:pPr>
                <a:defRPr/>
              </a:pPr>
              <a:t>19</a:t>
            </a:fld>
            <a:endParaRPr lang="en-GB"/>
          </a:p>
        </p:txBody>
      </p:sp>
      <p:sp>
        <p:nvSpPr>
          <p:cNvPr id="30721" name="Title 1"/>
          <p:cNvSpPr>
            <a:spLocks noGrp="1"/>
          </p:cNvSpPr>
          <p:nvPr>
            <p:ph type="title"/>
          </p:nvPr>
        </p:nvSpPr>
        <p:spPr/>
        <p:txBody>
          <a:bodyPr/>
          <a:lstStyle/>
          <a:p>
            <a:r>
              <a:rPr lang="en-US" dirty="0"/>
              <a:t>Probability and Impact Matrix</a:t>
            </a:r>
            <a:endParaRPr lang="en-GB" dirty="0"/>
          </a:p>
        </p:txBody>
      </p:sp>
      <p:sp>
        <p:nvSpPr>
          <p:cNvPr id="30722" name="Text Placeholder 2"/>
          <p:cNvSpPr>
            <a:spLocks noGrp="1"/>
          </p:cNvSpPr>
          <p:nvPr>
            <p:ph type="body" idx="4294967295"/>
          </p:nvPr>
        </p:nvSpPr>
        <p:spPr>
          <a:xfrm>
            <a:off x="961489" y="2330620"/>
            <a:ext cx="10617485" cy="2735262"/>
          </a:xfrm>
        </p:spPr>
        <p:txBody>
          <a:bodyPr/>
          <a:lstStyle/>
          <a:p>
            <a:pPr marL="285750" indent="-285750" algn="l">
              <a:buFont typeface="Wingdings" panose="05000000000000000000" pitchFamily="2" charset="2"/>
              <a:buChar char="ü"/>
            </a:pPr>
            <a:r>
              <a:rPr lang="en-GB" sz="2800" dirty="0">
                <a:solidFill>
                  <a:srgbClr val="404040"/>
                </a:solidFill>
              </a:rPr>
              <a:t>You need to analyse the risks </a:t>
            </a:r>
          </a:p>
          <a:p>
            <a:pPr marL="285750" indent="-285750" algn="l">
              <a:buFont typeface="Wingdings" panose="05000000000000000000" pitchFamily="2" charset="2"/>
              <a:buChar char="ü"/>
            </a:pPr>
            <a:r>
              <a:rPr lang="en-GB" sz="2800" dirty="0">
                <a:solidFill>
                  <a:srgbClr val="404040"/>
                </a:solidFill>
              </a:rPr>
              <a:t>You need to analyse their probability and their potential impact </a:t>
            </a:r>
          </a:p>
          <a:p>
            <a:pPr marL="285750" indent="-285750" algn="l">
              <a:buFont typeface="Wingdings" panose="05000000000000000000" pitchFamily="2" charset="2"/>
              <a:buChar char="ü"/>
            </a:pPr>
            <a:r>
              <a:rPr lang="en-GB" sz="2800" dirty="0">
                <a:solidFill>
                  <a:srgbClr val="404040"/>
                </a:solidFill>
              </a:rPr>
              <a:t>You need to determine which risk warrants a response </a:t>
            </a:r>
          </a:p>
          <a:p>
            <a:pPr marL="285750" indent="-285750" algn="l">
              <a:buFont typeface="Wingdings" panose="05000000000000000000" pitchFamily="2" charset="2"/>
              <a:buChar char="ü"/>
            </a:pPr>
            <a:r>
              <a:rPr lang="en-GB" sz="2800" dirty="0">
                <a:solidFill>
                  <a:srgbClr val="404040"/>
                </a:solidFill>
              </a:rPr>
              <a:t>Create a short list of risks </a:t>
            </a:r>
            <a:endParaRPr lang="en-GB" sz="2800" dirty="0">
              <a:solidFill>
                <a:srgbClr val="FF0000"/>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9CDA2303-32BD-4196-BD80-5A9B8E9C65D2}" type="slidenum">
              <a:rPr lang="en-GB"/>
              <a:pPr>
                <a:defRPr/>
              </a:pPr>
              <a:t>2</a:t>
            </a:fld>
            <a:endParaRPr lang="en-GB"/>
          </a:p>
        </p:txBody>
      </p:sp>
      <p:sp>
        <p:nvSpPr>
          <p:cNvPr id="23553" name="Title 1"/>
          <p:cNvSpPr>
            <a:spLocks noGrp="1"/>
          </p:cNvSpPr>
          <p:nvPr>
            <p:ph type="title"/>
          </p:nvPr>
        </p:nvSpPr>
        <p:spPr/>
        <p:txBody>
          <a:bodyPr/>
          <a:lstStyle/>
          <a:p>
            <a:r>
              <a:rPr lang="en-US"/>
              <a:t>Objective and Outcome </a:t>
            </a:r>
            <a:endParaRPr lang="en-GB"/>
          </a:p>
        </p:txBody>
      </p:sp>
      <p:sp>
        <p:nvSpPr>
          <p:cNvPr id="23554" name="Text Placeholder 2"/>
          <p:cNvSpPr>
            <a:spLocks noGrp="1"/>
          </p:cNvSpPr>
          <p:nvPr>
            <p:ph type="body" idx="4294967295"/>
          </p:nvPr>
        </p:nvSpPr>
        <p:spPr>
          <a:xfrm>
            <a:off x="926530" y="2421224"/>
            <a:ext cx="10672994" cy="3024187"/>
          </a:xfrm>
        </p:spPr>
        <p:txBody>
          <a:bodyPr/>
          <a:lstStyle/>
          <a:p>
            <a:pPr marL="0" indent="0">
              <a:buNone/>
            </a:pPr>
            <a:r>
              <a:rPr lang="en-US" dirty="0">
                <a:solidFill>
                  <a:srgbClr val="404040"/>
                </a:solidFill>
              </a:rPr>
              <a:t>Objectives: </a:t>
            </a:r>
          </a:p>
          <a:p>
            <a:pPr marL="0" indent="0">
              <a:buNone/>
            </a:pPr>
            <a:r>
              <a:rPr lang="en-US" dirty="0">
                <a:solidFill>
                  <a:srgbClr val="404040"/>
                </a:solidFill>
              </a:rPr>
              <a:t>1. Basics on record keeping and risk measures </a:t>
            </a:r>
            <a:endParaRPr lang="en-GB" dirty="0">
              <a:solidFill>
                <a:srgbClr val="404040"/>
              </a:solidFill>
            </a:endParaRPr>
          </a:p>
          <a:p>
            <a:pPr marL="0" indent="0">
              <a:buNone/>
            </a:pPr>
            <a:r>
              <a:rPr lang="en-US" dirty="0">
                <a:solidFill>
                  <a:srgbClr val="404040"/>
                </a:solidFill>
              </a:rPr>
              <a:t>2. Case Study: Practical application of risk management concepts</a:t>
            </a:r>
          </a:p>
          <a:p>
            <a:pPr marL="0" indent="0">
              <a:buNone/>
            </a:pPr>
            <a:r>
              <a:rPr lang="en-GB" dirty="0">
                <a:solidFill>
                  <a:srgbClr val="404040"/>
                </a:solidFill>
              </a:rPr>
              <a:t>Outcome: </a:t>
            </a:r>
          </a:p>
          <a:p>
            <a:r>
              <a:rPr lang="en-GB" dirty="0">
                <a:solidFill>
                  <a:srgbClr val="404040"/>
                </a:solidFill>
              </a:rPr>
              <a:t>Participants will be able to apply tools for risk assessment process and understand the basics on record keeping</a:t>
            </a:r>
          </a:p>
          <a:p>
            <a:endParaRPr lang="en-GB" sz="2000" dirty="0">
              <a:solidFill>
                <a:srgbClr val="404040"/>
              </a:solidFill>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numero diapositiva 2"/>
          <p:cNvSpPr>
            <a:spLocks noGrp="1"/>
          </p:cNvSpPr>
          <p:nvPr>
            <p:ph type="sldNum" sz="quarter" idx="12"/>
          </p:nvPr>
        </p:nvSpPr>
        <p:spPr/>
        <p:txBody>
          <a:bodyPr/>
          <a:lstStyle/>
          <a:p>
            <a:pPr>
              <a:defRPr/>
            </a:pPr>
            <a:fld id="{86133261-F426-4E3C-B2AF-F6E5B7E61F25}" type="slidenum">
              <a:rPr lang="en-GB" smtClean="0"/>
              <a:pPr>
                <a:defRPr/>
              </a:pPr>
              <a:t>20</a:t>
            </a:fld>
            <a:endParaRPr lang="en-GB"/>
          </a:p>
        </p:txBody>
      </p:sp>
      <p:sp>
        <p:nvSpPr>
          <p:cNvPr id="4" name="TextBox 4">
            <a:extLst>
              <a:ext uri="{FF2B5EF4-FFF2-40B4-BE49-F238E27FC236}">
                <a16:creationId xmlns:a16="http://schemas.microsoft.com/office/drawing/2014/main" id="{1DE18CC4-DE36-AF4F-ADFD-C9C801BA7375}"/>
              </a:ext>
            </a:extLst>
          </p:cNvPr>
          <p:cNvSpPr txBox="1"/>
          <p:nvPr/>
        </p:nvSpPr>
        <p:spPr>
          <a:xfrm>
            <a:off x="1583266" y="2080286"/>
            <a:ext cx="8695267" cy="830997"/>
          </a:xfrm>
          <a:prstGeom prst="rect">
            <a:avLst/>
          </a:prstGeom>
          <a:noFill/>
        </p:spPr>
        <p:txBody>
          <a:bodyPr wrap="square" rtlCol="0">
            <a:spAutoFit/>
          </a:bodyPr>
          <a:lstStyle/>
          <a:p>
            <a:pPr algn="ctr"/>
            <a:r>
              <a:rPr lang="en-IE" sz="4800" dirty="0">
                <a:solidFill>
                  <a:srgbClr val="034EA2"/>
                </a:solidFill>
                <a:latin typeface="+mj-lt"/>
                <a:ea typeface="+mj-ea"/>
                <a:cs typeface="+mj-cs"/>
              </a:rPr>
              <a:t>Thank you for your attention </a:t>
            </a:r>
            <a:r>
              <a:rPr lang="en-IE" sz="4800" dirty="0">
                <a:solidFill>
                  <a:srgbClr val="034EA2"/>
                </a:solidFill>
                <a:latin typeface="+mj-lt"/>
                <a:ea typeface="+mj-ea"/>
                <a:cs typeface="+mj-cs"/>
                <a:sym typeface="Wingdings" panose="05000000000000000000" pitchFamily="2" charset="2"/>
              </a:rPr>
              <a:t> </a:t>
            </a:r>
            <a:endParaRPr lang="en-IE" sz="4800" dirty="0">
              <a:solidFill>
                <a:srgbClr val="034EA2"/>
              </a:solidFill>
              <a:latin typeface="+mj-lt"/>
              <a:ea typeface="+mj-ea"/>
              <a:cs typeface="+mj-cs"/>
            </a:endParaRPr>
          </a:p>
        </p:txBody>
      </p:sp>
      <p:sp>
        <p:nvSpPr>
          <p:cNvPr id="5" name="Rectangle 5">
            <a:extLst>
              <a:ext uri="{FF2B5EF4-FFF2-40B4-BE49-F238E27FC236}">
                <a16:creationId xmlns:a16="http://schemas.microsoft.com/office/drawing/2014/main" id="{4AABDC21-2000-D74B-9192-19B1DDCFAEBE}"/>
              </a:ext>
            </a:extLst>
          </p:cNvPr>
          <p:cNvSpPr/>
          <p:nvPr/>
        </p:nvSpPr>
        <p:spPr>
          <a:xfrm>
            <a:off x="3122587" y="3946718"/>
            <a:ext cx="5616624" cy="830997"/>
          </a:xfrm>
          <a:prstGeom prst="rect">
            <a:avLst/>
          </a:prstGeom>
        </p:spPr>
        <p:txBody>
          <a:bodyPr wrap="square">
            <a:spAutoFit/>
          </a:bodyPr>
          <a:lstStyle/>
          <a:p>
            <a:pPr algn="ctr"/>
            <a:r>
              <a:rPr lang="en-IE" sz="4800" i="1" dirty="0">
                <a:solidFill>
                  <a:srgbClr val="FF0000"/>
                </a:solidFill>
                <a:latin typeface="+mj-lt"/>
                <a:ea typeface="+mj-ea"/>
                <a:cs typeface="+mj-cs"/>
              </a:rPr>
              <a:t>Any questions?</a:t>
            </a:r>
          </a:p>
        </p:txBody>
      </p:sp>
    </p:spTree>
    <p:extLst>
      <p:ext uri="{BB962C8B-B14F-4D97-AF65-F5344CB8AC3E}">
        <p14:creationId xmlns:p14="http://schemas.microsoft.com/office/powerpoint/2010/main" val="200961256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Oval 11">
            <a:extLst>
              <a:ext uri="{FF2B5EF4-FFF2-40B4-BE49-F238E27FC236}">
                <a16:creationId xmlns:a16="http://schemas.microsoft.com/office/drawing/2014/main" id="{F30C8E1C-24FF-9044-BB09-DC601078C0E0}"/>
              </a:ext>
            </a:extLst>
          </p:cNvPr>
          <p:cNvSpPr/>
          <p:nvPr/>
        </p:nvSpPr>
        <p:spPr>
          <a:xfrm>
            <a:off x="7837250" y="713188"/>
            <a:ext cx="1787657" cy="178765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 name="Subtitle 2"/>
          <p:cNvSpPr>
            <a:spLocks noGrp="1"/>
          </p:cNvSpPr>
          <p:nvPr>
            <p:ph type="subTitle" idx="1"/>
          </p:nvPr>
        </p:nvSpPr>
        <p:spPr>
          <a:xfrm>
            <a:off x="759575" y="5256108"/>
            <a:ext cx="8941016" cy="1243846"/>
          </a:xfrm>
        </p:spPr>
        <p:txBody>
          <a:bodyPr wrap="square" anchor="b" anchorCtr="0"/>
          <a:lstStyle/>
          <a:p>
            <a:r>
              <a:rPr lang="en-GB" sz="1050" b="1" dirty="0"/>
              <a:t>© European Union 2020</a:t>
            </a:r>
          </a:p>
          <a:p>
            <a:r>
              <a:rPr lang="en-GB" sz="1050" dirty="0"/>
              <a:t>Unless otherwise noted the reuse of this presentation is not authorised. For any use or reproduction of elements that are owned by the EU, permission may need to be sought directly from the respective right holders. All statements and references in this presentation come from the Training coordinator and tutors and do not represent the official position of the European Commission.</a:t>
            </a:r>
          </a:p>
        </p:txBody>
      </p:sp>
      <p:sp>
        <p:nvSpPr>
          <p:cNvPr id="6" name="Text Placeholder 7"/>
          <p:cNvSpPr txBox="1">
            <a:spLocks/>
          </p:cNvSpPr>
          <p:nvPr/>
        </p:nvSpPr>
        <p:spPr>
          <a:xfrm>
            <a:off x="830524" y="3535087"/>
            <a:ext cx="4669944" cy="1111348"/>
          </a:xfrm>
          <a:prstGeom prst="rect">
            <a:avLst/>
          </a:prstGeom>
        </p:spPr>
        <p:txBody>
          <a:bodyPr/>
          <a:lstStyle>
            <a:lvl1pPr marL="228600" indent="-228600" algn="l" defTabSz="914400" rtl="0" eaLnBrk="1" latinLnBrk="0" hangingPunct="1">
              <a:lnSpc>
                <a:spcPct val="100000"/>
              </a:lnSpc>
              <a:spcBef>
                <a:spcPts val="0"/>
              </a:spcBef>
              <a:spcAft>
                <a:spcPts val="1800"/>
              </a:spcAft>
              <a:buClr>
                <a:schemeClr val="tx2"/>
              </a:buClr>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l">
              <a:spcAft>
                <a:spcPts val="0"/>
              </a:spcAft>
              <a:buNone/>
            </a:pPr>
            <a:r>
              <a:rPr lang="fr-FR" sz="1600" b="0" i="0" u="none" strike="noStrike" baseline="0" dirty="0" err="1">
                <a:solidFill>
                  <a:srgbClr val="4D4D4D"/>
                </a:solidFill>
                <a:latin typeface="Arial" panose="020B0604020202020204" pitchFamily="34" charset="0"/>
              </a:rPr>
              <a:t>European</a:t>
            </a:r>
            <a:r>
              <a:rPr lang="fr-FR" sz="1600" b="0" i="0" u="none" strike="noStrike" baseline="0" dirty="0">
                <a:solidFill>
                  <a:srgbClr val="4D4D4D"/>
                </a:solidFill>
                <a:latin typeface="Arial" panose="020B0604020202020204" pitchFamily="34" charset="0"/>
              </a:rPr>
              <a:t> Commission</a:t>
            </a:r>
          </a:p>
          <a:p>
            <a:pPr marL="0" indent="0" algn="l">
              <a:spcAft>
                <a:spcPts val="0"/>
              </a:spcAft>
              <a:buNone/>
            </a:pPr>
            <a:r>
              <a:rPr lang="en-US" sz="1600" b="0" i="0" u="none" strike="noStrike" baseline="0" dirty="0">
                <a:solidFill>
                  <a:srgbClr val="4D4D4D"/>
                </a:solidFill>
                <a:latin typeface="Arial" panose="020B0604020202020204" pitchFamily="34" charset="0"/>
              </a:rPr>
              <a:t>European Health and Digital Executive Agency</a:t>
            </a:r>
          </a:p>
          <a:p>
            <a:pPr marL="0" indent="0" algn="l">
              <a:spcAft>
                <a:spcPts val="0"/>
              </a:spcAft>
              <a:buNone/>
            </a:pPr>
            <a:r>
              <a:rPr lang="fr-FR" sz="1600" b="0" i="0" u="none" strike="noStrike" baseline="0" dirty="0" err="1">
                <a:solidFill>
                  <a:srgbClr val="4D4D4D"/>
                </a:solidFill>
                <a:latin typeface="Arial" panose="020B0604020202020204" pitchFamily="34" charset="0"/>
              </a:rPr>
              <a:t>Covent</a:t>
            </a:r>
            <a:r>
              <a:rPr lang="fr-FR" sz="1600" b="0" i="0" u="none" strike="noStrike" baseline="0" dirty="0">
                <a:solidFill>
                  <a:srgbClr val="4D4D4D"/>
                </a:solidFill>
                <a:latin typeface="Arial" panose="020B0604020202020204" pitchFamily="34" charset="0"/>
              </a:rPr>
              <a:t> Garden Building</a:t>
            </a:r>
          </a:p>
          <a:p>
            <a:pPr marL="0" indent="0" algn="l">
              <a:spcAft>
                <a:spcPts val="0"/>
              </a:spcAft>
              <a:buNone/>
            </a:pPr>
            <a:r>
              <a:rPr lang="fr-FR" sz="1600" b="0" i="0" u="none" strike="noStrike" baseline="0" dirty="0">
                <a:solidFill>
                  <a:srgbClr val="4D4D4D"/>
                </a:solidFill>
                <a:latin typeface="Arial" panose="020B0604020202020204" pitchFamily="34" charset="0"/>
              </a:rPr>
              <a:t>Place Charles Rogier, 16</a:t>
            </a:r>
          </a:p>
          <a:p>
            <a:pPr marL="0" indent="0" algn="l">
              <a:spcAft>
                <a:spcPts val="0"/>
              </a:spcAft>
              <a:buNone/>
            </a:pPr>
            <a:r>
              <a:rPr lang="fr-FR" sz="1600" b="0" i="0" u="none" strike="noStrike" baseline="0" dirty="0">
                <a:solidFill>
                  <a:srgbClr val="4D4D4D"/>
                </a:solidFill>
                <a:latin typeface="Arial" panose="020B0604020202020204" pitchFamily="34" charset="0"/>
              </a:rPr>
              <a:t>B-1210 Brussels - </a:t>
            </a:r>
            <a:r>
              <a:rPr lang="fr-FR" sz="1600" b="0" i="0" u="none" strike="noStrike" baseline="0" dirty="0" err="1">
                <a:solidFill>
                  <a:srgbClr val="4D4D4D"/>
                </a:solidFill>
                <a:latin typeface="Arial" panose="020B0604020202020204" pitchFamily="34" charset="0"/>
              </a:rPr>
              <a:t>Belgium</a:t>
            </a:r>
            <a:endParaRPr lang="en-GB" sz="1400" dirty="0"/>
          </a:p>
        </p:txBody>
      </p:sp>
      <p:sp>
        <p:nvSpPr>
          <p:cNvPr id="7" name="Text Placeholder 7"/>
          <p:cNvSpPr txBox="1">
            <a:spLocks/>
          </p:cNvSpPr>
          <p:nvPr/>
        </p:nvSpPr>
        <p:spPr>
          <a:xfrm flipH="1">
            <a:off x="6485205" y="3546499"/>
            <a:ext cx="5176910" cy="983298"/>
          </a:xfrm>
          <a:prstGeom prst="rect">
            <a:avLst/>
          </a:prstGeom>
        </p:spPr>
        <p:txBody>
          <a:bodyPr/>
          <a:lstStyle>
            <a:lvl1pPr marL="228600" indent="-228600" algn="l" defTabSz="914400" rtl="0" eaLnBrk="1" latinLnBrk="0" hangingPunct="1">
              <a:lnSpc>
                <a:spcPct val="100000"/>
              </a:lnSpc>
              <a:spcBef>
                <a:spcPts val="0"/>
              </a:spcBef>
              <a:spcAft>
                <a:spcPts val="1800"/>
              </a:spcAft>
              <a:buClr>
                <a:schemeClr val="tx2"/>
              </a:buClr>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defRPr/>
            </a:pPr>
            <a:endParaRPr lang="en-GB" sz="1600" dirty="0"/>
          </a:p>
        </p:txBody>
      </p:sp>
      <p:sp>
        <p:nvSpPr>
          <p:cNvPr id="8" name="Text Placeholder 7"/>
          <p:cNvSpPr txBox="1">
            <a:spLocks/>
          </p:cNvSpPr>
          <p:nvPr/>
        </p:nvSpPr>
        <p:spPr>
          <a:xfrm flipH="1">
            <a:off x="6485205" y="3535087"/>
            <a:ext cx="5581104" cy="2198169"/>
          </a:xfrm>
          <a:prstGeom prst="rect">
            <a:avLst/>
          </a:prstGeom>
        </p:spPr>
        <p:txBody>
          <a:bodyPr/>
          <a:lstStyle>
            <a:lvl1pPr marL="228600" indent="-228600" algn="l" defTabSz="914400" rtl="0" eaLnBrk="1" latinLnBrk="0" hangingPunct="1">
              <a:lnSpc>
                <a:spcPct val="100000"/>
              </a:lnSpc>
              <a:spcBef>
                <a:spcPts val="0"/>
              </a:spcBef>
              <a:spcAft>
                <a:spcPts val="1800"/>
              </a:spcAft>
              <a:buClr>
                <a:schemeClr val="tx2"/>
              </a:buClr>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Aft>
                <a:spcPts val="1200"/>
              </a:spcAft>
              <a:buNone/>
            </a:pPr>
            <a:r>
              <a:rPr lang="en-US" sz="1400" dirty="0"/>
              <a:t>Contractor contact details: </a:t>
            </a:r>
          </a:p>
          <a:p>
            <a:pPr marL="0" indent="0">
              <a:spcAft>
                <a:spcPts val="1200"/>
              </a:spcAft>
              <a:buNone/>
            </a:pPr>
            <a:r>
              <a:rPr lang="en-US" sz="1400" dirty="0"/>
              <a:t>Name:</a:t>
            </a:r>
            <a:r>
              <a:rPr lang="en-US" sz="1400" b="1" dirty="0"/>
              <a:t> OPERA (in consortium with NSF </a:t>
            </a:r>
            <a:r>
              <a:rPr lang="en-US" sz="1400" b="1" dirty="0" err="1"/>
              <a:t>Euroconsultants</a:t>
            </a:r>
            <a:r>
              <a:rPr lang="en-US" sz="1400" b="1" dirty="0"/>
              <a:t>)</a:t>
            </a:r>
          </a:p>
          <a:p>
            <a:pPr marL="0" indent="0">
              <a:spcAft>
                <a:spcPts val="1200"/>
              </a:spcAft>
              <a:buNone/>
            </a:pPr>
            <a:r>
              <a:rPr lang="en-US" sz="1400" dirty="0"/>
              <a:t>Address : </a:t>
            </a:r>
            <a:r>
              <a:rPr lang="it-IT" sz="1400" b="1" dirty="0"/>
              <a:t>Viale Parioli 96 - 00197 Roma - </a:t>
            </a:r>
            <a:r>
              <a:rPr lang="it-IT" sz="1400" b="1" dirty="0" err="1"/>
              <a:t>Italy</a:t>
            </a:r>
            <a:endParaRPr lang="it-IT" sz="1400" b="1" dirty="0"/>
          </a:p>
          <a:p>
            <a:pPr marL="0" indent="0">
              <a:spcAft>
                <a:spcPts val="1200"/>
              </a:spcAft>
              <a:buNone/>
            </a:pPr>
            <a:r>
              <a:rPr lang="en-US" sz="1400" dirty="0"/>
              <a:t>Phone: </a:t>
            </a:r>
            <a:r>
              <a:rPr lang="it-IT" sz="1400" b="1" dirty="0"/>
              <a:t>Tel/Fax +39.06.8080111 </a:t>
            </a:r>
          </a:p>
          <a:p>
            <a:pPr marL="0" indent="0">
              <a:spcAft>
                <a:spcPts val="1200"/>
              </a:spcAft>
              <a:buNone/>
            </a:pPr>
            <a:r>
              <a:rPr lang="en-US" sz="1400" dirty="0"/>
              <a:t>Email: </a:t>
            </a:r>
            <a:r>
              <a:rPr lang="it-IT" sz="1400" b="1" dirty="0">
                <a:hlinkClick r:id="rId3"/>
              </a:rPr>
              <a:t>20189605riskassessment@btsftraining.com</a:t>
            </a:r>
            <a:r>
              <a:rPr lang="it-IT" sz="1400" b="1" dirty="0"/>
              <a:t>   </a:t>
            </a:r>
          </a:p>
          <a:p>
            <a:pPr marL="0" indent="0">
              <a:spcAft>
                <a:spcPts val="1200"/>
              </a:spcAft>
              <a:buNone/>
            </a:pPr>
            <a:r>
              <a:rPr lang="en-US" sz="1400" dirty="0"/>
              <a:t>Website: </a:t>
            </a:r>
            <a:r>
              <a:rPr lang="it-IT" sz="1400" b="1" dirty="0">
                <a:hlinkClick r:id="rId4"/>
              </a:rPr>
              <a:t>www.opera-italy.eu</a:t>
            </a:r>
            <a:endParaRPr lang="it-IT" sz="1400" b="1" dirty="0"/>
          </a:p>
          <a:p>
            <a:pPr marL="0" indent="0">
              <a:spcAft>
                <a:spcPts val="0"/>
              </a:spcAft>
              <a:buNone/>
              <a:defRPr/>
            </a:pPr>
            <a:endParaRPr lang="it-IT" sz="1400" dirty="0">
              <a:sym typeface="Helvetica" charset="0"/>
            </a:endParaRPr>
          </a:p>
        </p:txBody>
      </p:sp>
      <p:pic>
        <p:nvPicPr>
          <p:cNvPr id="3074" name="Picture 2">
            <a:extLst>
              <a:ext uri="{FF2B5EF4-FFF2-40B4-BE49-F238E27FC236}">
                <a16:creationId xmlns:a16="http://schemas.microsoft.com/office/drawing/2014/main" id="{F8A33FF2-4334-F1FD-8FA6-A5F450BCE25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011234" y="1301265"/>
            <a:ext cx="1537887" cy="6155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0344370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angle 21"/>
          <p:cNvSpPr/>
          <p:nvPr/>
        </p:nvSpPr>
        <p:spPr>
          <a:xfrm>
            <a:off x="6485206" y="2939702"/>
            <a:ext cx="5706794" cy="26875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Content Placeholder 4"/>
          <p:cNvSpPr>
            <a:spLocks noGrp="1"/>
          </p:cNvSpPr>
          <p:nvPr>
            <p:ph idx="1"/>
          </p:nvPr>
        </p:nvSpPr>
        <p:spPr>
          <a:xfrm>
            <a:off x="6270177" y="4714827"/>
            <a:ext cx="3617290" cy="361995"/>
          </a:xfrm>
        </p:spPr>
        <p:txBody>
          <a:bodyPr/>
          <a:lstStyle/>
          <a:p>
            <a:pPr marL="0" indent="0">
              <a:buNone/>
            </a:pPr>
            <a:r>
              <a:rPr lang="en-IE" sz="1600" dirty="0">
                <a:hlinkClick r:id="rId3"/>
              </a:rPr>
              <a:t>EU Spotify</a:t>
            </a:r>
            <a:endParaRPr lang="en-GB" sz="1600" dirty="0"/>
          </a:p>
        </p:txBody>
      </p:sp>
      <p:pic>
        <p:nvPicPr>
          <p:cNvPr id="4" name="Picture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70722" y="1630238"/>
            <a:ext cx="684199" cy="750146"/>
          </a:xfrm>
          <a:prstGeom prst="rect">
            <a:avLst/>
          </a:prstGeom>
        </p:spPr>
      </p:pic>
      <p:sp>
        <p:nvSpPr>
          <p:cNvPr id="2" name="Rectangle 1"/>
          <p:cNvSpPr/>
          <p:nvPr/>
        </p:nvSpPr>
        <p:spPr>
          <a:xfrm>
            <a:off x="1819504" y="1774881"/>
            <a:ext cx="1439818" cy="338554"/>
          </a:xfrm>
          <a:prstGeom prst="rect">
            <a:avLst/>
          </a:prstGeom>
        </p:spPr>
        <p:txBody>
          <a:bodyPr wrap="none">
            <a:spAutoFit/>
          </a:bodyPr>
          <a:lstStyle/>
          <a:p>
            <a:r>
              <a:rPr lang="en-GB" sz="1600" dirty="0">
                <a:hlinkClick r:id="rId5"/>
              </a:rPr>
              <a:t>ec.europa.eu/</a:t>
            </a:r>
            <a:endParaRPr lang="en-IE" sz="1200" dirty="0"/>
          </a:p>
        </p:txBody>
      </p:sp>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70722" y="2635213"/>
            <a:ext cx="684199" cy="750146"/>
          </a:xfrm>
          <a:prstGeom prst="rect">
            <a:avLst/>
          </a:prstGeom>
        </p:spPr>
      </p:pic>
      <p:sp>
        <p:nvSpPr>
          <p:cNvPr id="7" name="Rectangle 6"/>
          <p:cNvSpPr/>
          <p:nvPr/>
        </p:nvSpPr>
        <p:spPr>
          <a:xfrm>
            <a:off x="1819504" y="2841009"/>
            <a:ext cx="1165704" cy="338554"/>
          </a:xfrm>
          <a:prstGeom prst="rect">
            <a:avLst/>
          </a:prstGeom>
        </p:spPr>
        <p:txBody>
          <a:bodyPr wrap="none">
            <a:spAutoFit/>
          </a:bodyPr>
          <a:lstStyle/>
          <a:p>
            <a:r>
              <a:rPr lang="en-GB" sz="1600" dirty="0">
                <a:hlinkClick r:id="rId6"/>
              </a:rPr>
              <a:t>europa.eu/</a:t>
            </a:r>
            <a:endParaRPr lang="en-GB" sz="1600" dirty="0"/>
          </a:p>
        </p:txBody>
      </p:sp>
      <p:pic>
        <p:nvPicPr>
          <p:cNvPr id="8" name="Picture 7"/>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970722" y="3587900"/>
            <a:ext cx="640631" cy="702230"/>
          </a:xfrm>
          <a:prstGeom prst="rect">
            <a:avLst/>
          </a:prstGeom>
        </p:spPr>
      </p:pic>
      <p:sp>
        <p:nvSpPr>
          <p:cNvPr id="9" name="Rectangle 8"/>
          <p:cNvSpPr/>
          <p:nvPr/>
        </p:nvSpPr>
        <p:spPr>
          <a:xfrm>
            <a:off x="1819504" y="3736212"/>
            <a:ext cx="1975221" cy="338554"/>
          </a:xfrm>
          <a:prstGeom prst="rect">
            <a:avLst/>
          </a:prstGeom>
        </p:spPr>
        <p:txBody>
          <a:bodyPr wrap="none">
            <a:spAutoFit/>
          </a:bodyPr>
          <a:lstStyle/>
          <a:p>
            <a:r>
              <a:rPr lang="en-IE" sz="1600" dirty="0">
                <a:hlinkClick r:id="rId8"/>
              </a:rPr>
              <a:t>@</a:t>
            </a:r>
            <a:r>
              <a:rPr lang="en-IE" sz="1600" dirty="0" err="1">
                <a:hlinkClick r:id="rId8"/>
              </a:rPr>
              <a:t>EU_Commission</a:t>
            </a:r>
            <a:r>
              <a:rPr lang="en-IE" sz="1600" dirty="0">
                <a:hlinkClick r:id="rId8"/>
              </a:rPr>
              <a:t> </a:t>
            </a:r>
            <a:endParaRPr lang="en-GB" sz="1200" dirty="0"/>
          </a:p>
        </p:txBody>
      </p:sp>
      <p:sp>
        <p:nvSpPr>
          <p:cNvPr id="10" name="Rectangle 9"/>
          <p:cNvSpPr/>
          <p:nvPr/>
        </p:nvSpPr>
        <p:spPr>
          <a:xfrm>
            <a:off x="1819504" y="4710652"/>
            <a:ext cx="6096000" cy="338554"/>
          </a:xfrm>
          <a:prstGeom prst="rect">
            <a:avLst/>
          </a:prstGeom>
        </p:spPr>
        <p:txBody>
          <a:bodyPr>
            <a:spAutoFit/>
          </a:bodyPr>
          <a:lstStyle/>
          <a:p>
            <a:r>
              <a:rPr lang="en-IE" sz="1600" dirty="0">
                <a:hlinkClick r:id="rId9"/>
              </a:rPr>
              <a:t>@</a:t>
            </a:r>
            <a:r>
              <a:rPr lang="en-IE" sz="1600" dirty="0" err="1">
                <a:hlinkClick r:id="rId9"/>
              </a:rPr>
              <a:t>EuropeanCommission</a:t>
            </a:r>
            <a:r>
              <a:rPr lang="en-IE" sz="1600" dirty="0">
                <a:hlinkClick r:id="rId9"/>
              </a:rPr>
              <a:t> </a:t>
            </a:r>
            <a:endParaRPr lang="en-GB" sz="1200" dirty="0"/>
          </a:p>
        </p:txBody>
      </p:sp>
      <p:pic>
        <p:nvPicPr>
          <p:cNvPr id="11" name="Picture 10"/>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980922" y="4538287"/>
            <a:ext cx="620230" cy="681506"/>
          </a:xfrm>
          <a:prstGeom prst="rect">
            <a:avLst/>
          </a:prstGeom>
        </p:spPr>
      </p:pic>
      <p:sp>
        <p:nvSpPr>
          <p:cNvPr id="12" name="Rectangle 11"/>
          <p:cNvSpPr/>
          <p:nvPr/>
        </p:nvSpPr>
        <p:spPr>
          <a:xfrm>
            <a:off x="1819504" y="5661644"/>
            <a:ext cx="6096000" cy="338554"/>
          </a:xfrm>
          <a:prstGeom prst="rect">
            <a:avLst/>
          </a:prstGeom>
        </p:spPr>
        <p:txBody>
          <a:bodyPr>
            <a:spAutoFit/>
          </a:bodyPr>
          <a:lstStyle/>
          <a:p>
            <a:r>
              <a:rPr lang="en-IE" sz="1600" dirty="0">
                <a:hlinkClick r:id="rId11"/>
              </a:rPr>
              <a:t>European Commission</a:t>
            </a:r>
            <a:endParaRPr lang="en-GB" sz="1200" dirty="0">
              <a:hlinkClick r:id="rId11"/>
            </a:endParaRPr>
          </a:p>
        </p:txBody>
      </p:sp>
      <p:pic>
        <p:nvPicPr>
          <p:cNvPr id="13" name="Picture 12"/>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980922" y="5491270"/>
            <a:ext cx="620230" cy="681506"/>
          </a:xfrm>
          <a:prstGeom prst="rect">
            <a:avLst/>
          </a:prstGeom>
        </p:spPr>
      </p:pic>
      <p:pic>
        <p:nvPicPr>
          <p:cNvPr id="14" name="Picture 13"/>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5363060" y="1661642"/>
            <a:ext cx="647562" cy="711537"/>
          </a:xfrm>
          <a:prstGeom prst="rect">
            <a:avLst/>
          </a:prstGeom>
        </p:spPr>
      </p:pic>
      <p:sp>
        <p:nvSpPr>
          <p:cNvPr id="15" name="Rectangle 14"/>
          <p:cNvSpPr/>
          <p:nvPr/>
        </p:nvSpPr>
        <p:spPr>
          <a:xfrm>
            <a:off x="6156397" y="1792054"/>
            <a:ext cx="3798073" cy="338554"/>
          </a:xfrm>
          <a:prstGeom prst="rect">
            <a:avLst/>
          </a:prstGeom>
        </p:spPr>
        <p:txBody>
          <a:bodyPr wrap="square">
            <a:spAutoFit/>
          </a:bodyPr>
          <a:lstStyle/>
          <a:p>
            <a:r>
              <a:rPr lang="en-IE" sz="1600" dirty="0">
                <a:hlinkClick r:id="rId14"/>
              </a:rPr>
              <a:t>europeancommission</a:t>
            </a:r>
            <a:r>
              <a:rPr lang="en-IE" sz="1600" dirty="0"/>
              <a:t> </a:t>
            </a:r>
            <a:endParaRPr lang="en-GB" sz="1200" dirty="0"/>
          </a:p>
        </p:txBody>
      </p:sp>
      <p:pic>
        <p:nvPicPr>
          <p:cNvPr id="16" name="Picture 15"/>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5402348" y="2611751"/>
            <a:ext cx="568985" cy="623695"/>
          </a:xfrm>
          <a:prstGeom prst="rect">
            <a:avLst/>
          </a:prstGeom>
        </p:spPr>
      </p:pic>
      <p:sp>
        <p:nvSpPr>
          <p:cNvPr id="17" name="Rectangle 16">
            <a:hlinkClick r:id="rId16"/>
          </p:cNvPr>
          <p:cNvSpPr/>
          <p:nvPr/>
        </p:nvSpPr>
        <p:spPr>
          <a:xfrm>
            <a:off x="6156397" y="2749321"/>
            <a:ext cx="2465740" cy="338554"/>
          </a:xfrm>
          <a:prstGeom prst="rect">
            <a:avLst/>
          </a:prstGeom>
        </p:spPr>
        <p:txBody>
          <a:bodyPr wrap="none">
            <a:spAutoFit/>
          </a:bodyPr>
          <a:lstStyle/>
          <a:p>
            <a:r>
              <a:rPr lang="en-GB" sz="1600" dirty="0">
                <a:hlinkClick r:id="rId16"/>
              </a:rPr>
              <a:t>@</a:t>
            </a:r>
            <a:r>
              <a:rPr lang="en-GB" sz="1600" dirty="0" err="1">
                <a:hlinkClick r:id="rId16"/>
              </a:rPr>
              <a:t>EuropeanCommission</a:t>
            </a:r>
            <a:endParaRPr lang="en-GB" sz="1200" dirty="0"/>
          </a:p>
        </p:txBody>
      </p:sp>
      <p:sp>
        <p:nvSpPr>
          <p:cNvPr id="18" name="Rectangle 17"/>
          <p:cNvSpPr/>
          <p:nvPr/>
        </p:nvSpPr>
        <p:spPr>
          <a:xfrm>
            <a:off x="6270177" y="3733427"/>
            <a:ext cx="927242" cy="338554"/>
          </a:xfrm>
          <a:prstGeom prst="rect">
            <a:avLst/>
          </a:prstGeom>
        </p:spPr>
        <p:txBody>
          <a:bodyPr wrap="none">
            <a:spAutoFit/>
          </a:bodyPr>
          <a:lstStyle/>
          <a:p>
            <a:r>
              <a:rPr lang="en-IE" sz="1600" dirty="0">
                <a:hlinkClick r:id="rId17"/>
              </a:rPr>
              <a:t>EUTube</a:t>
            </a:r>
            <a:endParaRPr lang="en-IE" sz="1200" dirty="0"/>
          </a:p>
        </p:txBody>
      </p:sp>
      <p:pic>
        <p:nvPicPr>
          <p:cNvPr id="19" name="Picture 18"/>
          <p:cNvPicPr>
            <a:picLocks noChangeAspect="1"/>
          </p:cNvPicPr>
          <p:nvPr/>
        </p:nvPicPr>
        <p:blipFill>
          <a:blip r:embed="rId18" cstate="print">
            <a:extLst>
              <a:ext uri="{28A0092B-C50C-407E-A947-70E740481C1C}">
                <a14:useLocalDpi xmlns:a14="http://schemas.microsoft.com/office/drawing/2010/main" val="0"/>
              </a:ext>
            </a:extLst>
          </a:blip>
          <a:stretch>
            <a:fillRect/>
          </a:stretch>
        </p:blipFill>
        <p:spPr>
          <a:xfrm>
            <a:off x="5399823" y="3542487"/>
            <a:ext cx="660728" cy="726004"/>
          </a:xfrm>
          <a:prstGeom prst="rect">
            <a:avLst/>
          </a:prstGeom>
        </p:spPr>
      </p:pic>
      <p:pic>
        <p:nvPicPr>
          <p:cNvPr id="20" name="Picture 19"/>
          <p:cNvPicPr>
            <a:picLocks noChangeAspect="1"/>
          </p:cNvPicPr>
          <p:nvPr/>
        </p:nvPicPr>
        <p:blipFill>
          <a:blip r:embed="rId19" cstate="print">
            <a:extLst>
              <a:ext uri="{28A0092B-C50C-407E-A947-70E740481C1C}">
                <a14:useLocalDpi xmlns:a14="http://schemas.microsoft.com/office/drawing/2010/main" val="0"/>
              </a:ext>
            </a:extLst>
          </a:blip>
          <a:stretch>
            <a:fillRect/>
          </a:stretch>
        </p:blipFill>
        <p:spPr>
          <a:xfrm>
            <a:off x="5381661" y="4514763"/>
            <a:ext cx="695271" cy="762124"/>
          </a:xfrm>
          <a:prstGeom prst="rect">
            <a:avLst/>
          </a:prstGeom>
        </p:spPr>
      </p:pic>
      <p:sp>
        <p:nvSpPr>
          <p:cNvPr id="21" name="Title 20"/>
          <p:cNvSpPr>
            <a:spLocks noGrp="1"/>
          </p:cNvSpPr>
          <p:nvPr>
            <p:ph type="title"/>
          </p:nvPr>
        </p:nvSpPr>
        <p:spPr/>
        <p:txBody>
          <a:bodyPr/>
          <a:lstStyle/>
          <a:p>
            <a:r>
              <a:rPr lang="en-US" dirty="0"/>
              <a:t>Keep in touch</a:t>
            </a:r>
          </a:p>
        </p:txBody>
      </p:sp>
    </p:spTree>
    <p:extLst>
      <p:ext uri="{BB962C8B-B14F-4D97-AF65-F5344CB8AC3E}">
        <p14:creationId xmlns:p14="http://schemas.microsoft.com/office/powerpoint/2010/main" val="124463997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19E028C8-3AC5-4A62-9B67-B34DFDE82AB8}" type="slidenum">
              <a:rPr lang="en-GB"/>
              <a:pPr>
                <a:defRPr/>
              </a:pPr>
              <a:t>3</a:t>
            </a:fld>
            <a:endParaRPr lang="en-GB"/>
          </a:p>
        </p:txBody>
      </p:sp>
      <p:sp>
        <p:nvSpPr>
          <p:cNvPr id="25601" name="Title 1"/>
          <p:cNvSpPr>
            <a:spLocks noGrp="1"/>
          </p:cNvSpPr>
          <p:nvPr>
            <p:ph type="title"/>
          </p:nvPr>
        </p:nvSpPr>
        <p:spPr/>
        <p:txBody>
          <a:bodyPr/>
          <a:lstStyle/>
          <a:p>
            <a:r>
              <a:rPr lang="en-US" dirty="0"/>
              <a:t>Record-Keeping </a:t>
            </a:r>
            <a:endParaRPr lang="en-GB" dirty="0"/>
          </a:p>
        </p:txBody>
      </p:sp>
      <p:sp>
        <p:nvSpPr>
          <p:cNvPr id="25602" name="Text Placeholder 2"/>
          <p:cNvSpPr>
            <a:spLocks noGrp="1"/>
          </p:cNvSpPr>
          <p:nvPr>
            <p:ph type="body" idx="4294967295"/>
          </p:nvPr>
        </p:nvSpPr>
        <p:spPr>
          <a:xfrm>
            <a:off x="720902" y="2051354"/>
            <a:ext cx="10765419" cy="3024187"/>
          </a:xfrm>
        </p:spPr>
        <p:txBody>
          <a:bodyPr/>
          <a:lstStyle/>
          <a:p>
            <a:r>
              <a:rPr lang="en-GB" dirty="0">
                <a:solidFill>
                  <a:srgbClr val="404040"/>
                </a:solidFill>
              </a:rPr>
              <a:t>Creating and managing records helps organisations conduct their business and manage the risks associated.</a:t>
            </a:r>
          </a:p>
          <a:p>
            <a:r>
              <a:rPr lang="en-GB" dirty="0">
                <a:solidFill>
                  <a:srgbClr val="404040"/>
                </a:solidFill>
              </a:rPr>
              <a:t>Roles and responsibilities for records and </a:t>
            </a:r>
            <a:r>
              <a:rPr lang="en-GB" dirty="0">
                <a:solidFill>
                  <a:srgbClr val="FF0000"/>
                </a:solidFill>
              </a:rPr>
              <a:t>information risk management</a:t>
            </a:r>
            <a:r>
              <a:rPr lang="en-GB" dirty="0">
                <a:solidFill>
                  <a:srgbClr val="404040"/>
                </a:solidFill>
              </a:rPr>
              <a:t> will be clearly identified, and the business would benefit from developing a training programme for risk awareness.</a:t>
            </a:r>
          </a:p>
          <a:p>
            <a:r>
              <a:rPr lang="en-US" dirty="0">
                <a:solidFill>
                  <a:srgbClr val="404040"/>
                </a:solidFill>
              </a:rPr>
              <a:t>Records are vital to risk management, records can be used to prove compliance, avoid potential reprimands and fees and inform business decision. </a:t>
            </a:r>
            <a:endParaRPr lang="en-GB" dirty="0">
              <a:solidFill>
                <a:srgbClr val="404040"/>
              </a:solidFill>
            </a:endParaRPr>
          </a:p>
          <a:p>
            <a:pPr algn="l"/>
            <a:endParaRPr lang="en-GB" sz="1800" dirty="0">
              <a:solidFill>
                <a:srgbClr val="404040"/>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19E028C8-3AC5-4A62-9B67-B34DFDE82AB8}" type="slidenum">
              <a:rPr lang="en-GB"/>
              <a:pPr>
                <a:defRPr/>
              </a:pPr>
              <a:t>4</a:t>
            </a:fld>
            <a:endParaRPr lang="en-GB"/>
          </a:p>
        </p:txBody>
      </p:sp>
      <p:sp>
        <p:nvSpPr>
          <p:cNvPr id="25601" name="Title 1"/>
          <p:cNvSpPr>
            <a:spLocks noGrp="1"/>
          </p:cNvSpPr>
          <p:nvPr>
            <p:ph type="title"/>
          </p:nvPr>
        </p:nvSpPr>
        <p:spPr/>
        <p:txBody>
          <a:bodyPr/>
          <a:lstStyle/>
          <a:p>
            <a:r>
              <a:rPr lang="en-US" dirty="0"/>
              <a:t>Record-Keeping </a:t>
            </a:r>
            <a:endParaRPr lang="en-GB" dirty="0"/>
          </a:p>
        </p:txBody>
      </p:sp>
      <p:sp>
        <p:nvSpPr>
          <p:cNvPr id="25602" name="Text Placeholder 2"/>
          <p:cNvSpPr>
            <a:spLocks noGrp="1"/>
          </p:cNvSpPr>
          <p:nvPr>
            <p:ph type="body" idx="4294967295"/>
          </p:nvPr>
        </p:nvSpPr>
        <p:spPr>
          <a:xfrm>
            <a:off x="720902" y="2051354"/>
            <a:ext cx="10765419" cy="3024187"/>
          </a:xfrm>
        </p:spPr>
        <p:txBody>
          <a:bodyPr/>
          <a:lstStyle/>
          <a:p>
            <a:r>
              <a:rPr lang="en-US" dirty="0">
                <a:solidFill>
                  <a:srgbClr val="404040"/>
                </a:solidFill>
              </a:rPr>
              <a:t>Risk Management revolves around the need to plan for the likelihood for a specific event occurring and having a strategy for dealing with the outcome. </a:t>
            </a:r>
          </a:p>
          <a:p>
            <a:r>
              <a:rPr lang="en-US" dirty="0">
                <a:solidFill>
                  <a:srgbClr val="404040"/>
                </a:solidFill>
              </a:rPr>
              <a:t>Record Risk management can be challenging. Physical records can be lost, digital records could be accidentally deleted, edited or accessed by unauthorized individual. </a:t>
            </a:r>
          </a:p>
          <a:p>
            <a:r>
              <a:rPr lang="en-US" dirty="0">
                <a:solidFill>
                  <a:srgbClr val="404040"/>
                </a:solidFill>
              </a:rPr>
              <a:t>Record management starts at the bottom. All employees must be aware of the importance. </a:t>
            </a:r>
            <a:endParaRPr lang="en-GB" dirty="0">
              <a:solidFill>
                <a:srgbClr val="404040"/>
              </a:solidFill>
            </a:endParaRPr>
          </a:p>
          <a:p>
            <a:pPr algn="l"/>
            <a:endParaRPr lang="en-GB" sz="1800" dirty="0">
              <a:solidFill>
                <a:srgbClr val="404040"/>
              </a:solidFill>
            </a:endParaRPr>
          </a:p>
        </p:txBody>
      </p:sp>
    </p:spTree>
    <p:extLst>
      <p:ext uri="{BB962C8B-B14F-4D97-AF65-F5344CB8AC3E}">
        <p14:creationId xmlns:p14="http://schemas.microsoft.com/office/powerpoint/2010/main" val="370544160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19E028C8-3AC5-4A62-9B67-B34DFDE82AB8}" type="slidenum">
              <a:rPr lang="en-GB"/>
              <a:pPr>
                <a:defRPr/>
              </a:pPr>
              <a:t>5</a:t>
            </a:fld>
            <a:endParaRPr lang="en-GB"/>
          </a:p>
        </p:txBody>
      </p:sp>
      <p:sp>
        <p:nvSpPr>
          <p:cNvPr id="25601" name="Title 1"/>
          <p:cNvSpPr>
            <a:spLocks noGrp="1"/>
          </p:cNvSpPr>
          <p:nvPr>
            <p:ph type="title"/>
          </p:nvPr>
        </p:nvSpPr>
        <p:spPr/>
        <p:txBody>
          <a:bodyPr/>
          <a:lstStyle/>
          <a:p>
            <a:r>
              <a:rPr lang="en-US" dirty="0"/>
              <a:t>Record-Keeping – Top risks </a:t>
            </a:r>
            <a:endParaRPr lang="en-GB" dirty="0"/>
          </a:p>
        </p:txBody>
      </p:sp>
      <p:sp>
        <p:nvSpPr>
          <p:cNvPr id="25602" name="Text Placeholder 2"/>
          <p:cNvSpPr>
            <a:spLocks noGrp="1"/>
          </p:cNvSpPr>
          <p:nvPr>
            <p:ph type="body" idx="4294967295"/>
          </p:nvPr>
        </p:nvSpPr>
        <p:spPr>
          <a:xfrm>
            <a:off x="720902" y="2051354"/>
            <a:ext cx="10765419" cy="3024187"/>
          </a:xfrm>
        </p:spPr>
        <p:txBody>
          <a:bodyPr/>
          <a:lstStyle/>
          <a:p>
            <a:pPr marL="285750" indent="-285750">
              <a:buFont typeface="Wingdings" panose="05000000000000000000" pitchFamily="2" charset="2"/>
              <a:buChar char="§"/>
            </a:pPr>
            <a:r>
              <a:rPr lang="en-US" dirty="0">
                <a:solidFill>
                  <a:schemeClr val="tx1">
                    <a:lumMod val="75000"/>
                    <a:lumOff val="25000"/>
                  </a:schemeClr>
                </a:solidFill>
              </a:rPr>
              <a:t>Lack of Documentation </a:t>
            </a:r>
          </a:p>
          <a:p>
            <a:pPr marL="285750" indent="-285750">
              <a:buFont typeface="Wingdings" panose="05000000000000000000" pitchFamily="2" charset="2"/>
              <a:buChar char="§"/>
            </a:pPr>
            <a:r>
              <a:rPr lang="en-US" dirty="0">
                <a:solidFill>
                  <a:schemeClr val="tx1">
                    <a:lumMod val="75000"/>
                    <a:lumOff val="25000"/>
                  </a:schemeClr>
                </a:solidFill>
              </a:rPr>
              <a:t>Lack of Storage space </a:t>
            </a:r>
          </a:p>
          <a:p>
            <a:pPr marL="285750" indent="-285750">
              <a:buFont typeface="Wingdings" panose="05000000000000000000" pitchFamily="2" charset="2"/>
              <a:buChar char="§"/>
            </a:pPr>
            <a:r>
              <a:rPr lang="en-US" dirty="0">
                <a:solidFill>
                  <a:schemeClr val="tx1">
                    <a:lumMod val="75000"/>
                    <a:lumOff val="25000"/>
                  </a:schemeClr>
                </a:solidFill>
              </a:rPr>
              <a:t>Lack of Visibility </a:t>
            </a:r>
          </a:p>
          <a:p>
            <a:pPr marL="285750" indent="-285750">
              <a:buFont typeface="Wingdings" panose="05000000000000000000" pitchFamily="2" charset="2"/>
              <a:buChar char="§"/>
            </a:pPr>
            <a:r>
              <a:rPr lang="en-US" dirty="0">
                <a:solidFill>
                  <a:schemeClr val="tx1">
                    <a:lumMod val="75000"/>
                    <a:lumOff val="25000"/>
                  </a:schemeClr>
                </a:solidFill>
              </a:rPr>
              <a:t>Limited information retrieval </a:t>
            </a:r>
          </a:p>
          <a:p>
            <a:pPr marL="285750" indent="-285750">
              <a:buFont typeface="Wingdings" panose="05000000000000000000" pitchFamily="2" charset="2"/>
              <a:buChar char="§"/>
            </a:pPr>
            <a:r>
              <a:rPr lang="en-US" dirty="0">
                <a:solidFill>
                  <a:schemeClr val="tx1">
                    <a:lumMod val="75000"/>
                    <a:lumOff val="25000"/>
                  </a:schemeClr>
                </a:solidFill>
              </a:rPr>
              <a:t>Failure to comply with rules and regulations</a:t>
            </a:r>
            <a:endParaRPr lang="en-GB" dirty="0">
              <a:solidFill>
                <a:schemeClr val="tx1">
                  <a:lumMod val="75000"/>
                  <a:lumOff val="25000"/>
                </a:schemeClr>
              </a:solidFill>
            </a:endParaRPr>
          </a:p>
          <a:p>
            <a:pPr algn="l"/>
            <a:endParaRPr lang="en-GB" sz="1800" dirty="0">
              <a:solidFill>
                <a:srgbClr val="404040"/>
              </a:solidFill>
            </a:endParaRPr>
          </a:p>
        </p:txBody>
      </p:sp>
    </p:spTree>
    <p:extLst>
      <p:ext uri="{BB962C8B-B14F-4D97-AF65-F5344CB8AC3E}">
        <p14:creationId xmlns:p14="http://schemas.microsoft.com/office/powerpoint/2010/main" val="209429208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19E028C8-3AC5-4A62-9B67-B34DFDE82AB8}" type="slidenum">
              <a:rPr lang="en-GB"/>
              <a:pPr>
                <a:defRPr/>
              </a:pPr>
              <a:t>6</a:t>
            </a:fld>
            <a:endParaRPr lang="en-GB"/>
          </a:p>
        </p:txBody>
      </p:sp>
      <p:sp>
        <p:nvSpPr>
          <p:cNvPr id="25601" name="Title 1"/>
          <p:cNvSpPr>
            <a:spLocks noGrp="1"/>
          </p:cNvSpPr>
          <p:nvPr>
            <p:ph type="title"/>
          </p:nvPr>
        </p:nvSpPr>
        <p:spPr/>
        <p:txBody>
          <a:bodyPr/>
          <a:lstStyle/>
          <a:p>
            <a:r>
              <a:rPr lang="en-US" dirty="0"/>
              <a:t>Record-Keeping - Challenges</a:t>
            </a:r>
            <a:endParaRPr lang="en-GB" dirty="0"/>
          </a:p>
        </p:txBody>
      </p:sp>
      <p:sp>
        <p:nvSpPr>
          <p:cNvPr id="25602" name="Text Placeholder 2"/>
          <p:cNvSpPr>
            <a:spLocks noGrp="1"/>
          </p:cNvSpPr>
          <p:nvPr>
            <p:ph type="body" idx="4294967295"/>
          </p:nvPr>
        </p:nvSpPr>
        <p:spPr>
          <a:xfrm>
            <a:off x="720902" y="2051354"/>
            <a:ext cx="11053282" cy="3024187"/>
          </a:xfrm>
        </p:spPr>
        <p:txBody>
          <a:bodyPr/>
          <a:lstStyle/>
          <a:p>
            <a:pPr marL="0" indent="0">
              <a:buNone/>
            </a:pPr>
            <a:r>
              <a:rPr lang="en-US" dirty="0">
                <a:solidFill>
                  <a:schemeClr val="tx1">
                    <a:lumMod val="75000"/>
                    <a:lumOff val="25000"/>
                  </a:schemeClr>
                </a:solidFill>
              </a:rPr>
              <a:t>Poor records management or record keeping can result to a number of problems in the workplace including:</a:t>
            </a:r>
          </a:p>
          <a:p>
            <a:pPr marL="0" indent="0">
              <a:buNone/>
            </a:pPr>
            <a:r>
              <a:rPr lang="en-US" dirty="0">
                <a:solidFill>
                  <a:schemeClr val="tx1">
                    <a:lumMod val="75000"/>
                    <a:lumOff val="25000"/>
                  </a:schemeClr>
                </a:solidFill>
              </a:rPr>
              <a:t>1. the inability to find information when needed </a:t>
            </a:r>
          </a:p>
          <a:p>
            <a:pPr marL="0" indent="0">
              <a:buNone/>
            </a:pPr>
            <a:r>
              <a:rPr lang="en-US" dirty="0">
                <a:solidFill>
                  <a:schemeClr val="tx1">
                    <a:lumMod val="75000"/>
                    <a:lumOff val="25000"/>
                  </a:schemeClr>
                </a:solidFill>
              </a:rPr>
              <a:t>2. Complexity managing records lifecycle </a:t>
            </a:r>
          </a:p>
          <a:p>
            <a:pPr marL="0" indent="0">
              <a:buNone/>
            </a:pPr>
            <a:r>
              <a:rPr lang="en-US" dirty="0">
                <a:solidFill>
                  <a:schemeClr val="tx1">
                    <a:lumMod val="75000"/>
                    <a:lumOff val="25000"/>
                  </a:schemeClr>
                </a:solidFill>
              </a:rPr>
              <a:t>3. the inability to comply with regulations and laws</a:t>
            </a:r>
          </a:p>
          <a:p>
            <a:pPr marL="0" indent="0">
              <a:buNone/>
            </a:pPr>
            <a:r>
              <a:rPr lang="en-US" dirty="0">
                <a:solidFill>
                  <a:schemeClr val="tx1">
                    <a:lumMod val="75000"/>
                    <a:lumOff val="25000"/>
                  </a:schemeClr>
                </a:solidFill>
              </a:rPr>
              <a:t>4. inability to have an efficient workflow</a:t>
            </a:r>
          </a:p>
          <a:p>
            <a:pPr marL="0" indent="0">
              <a:buNone/>
            </a:pPr>
            <a:r>
              <a:rPr lang="en-US" dirty="0">
                <a:solidFill>
                  <a:schemeClr val="tx1">
                    <a:lumMod val="75000"/>
                    <a:lumOff val="25000"/>
                  </a:schemeClr>
                </a:solidFill>
              </a:rPr>
              <a:t>5. the inability for employees to be productive </a:t>
            </a:r>
            <a:endParaRPr lang="en-GB" dirty="0">
              <a:solidFill>
                <a:schemeClr val="tx1">
                  <a:lumMod val="75000"/>
                  <a:lumOff val="25000"/>
                </a:schemeClr>
              </a:solidFill>
            </a:endParaRPr>
          </a:p>
          <a:p>
            <a:pPr algn="l"/>
            <a:endParaRPr lang="en-GB" sz="1800" dirty="0">
              <a:solidFill>
                <a:srgbClr val="404040"/>
              </a:solidFill>
            </a:endParaRPr>
          </a:p>
        </p:txBody>
      </p:sp>
    </p:spTree>
    <p:extLst>
      <p:ext uri="{BB962C8B-B14F-4D97-AF65-F5344CB8AC3E}">
        <p14:creationId xmlns:p14="http://schemas.microsoft.com/office/powerpoint/2010/main" val="79529222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A7F21B15-852F-4070-8C14-FCAC7D2127FE}" type="slidenum">
              <a:rPr lang="en-GB"/>
              <a:pPr>
                <a:defRPr/>
              </a:pPr>
              <a:t>7</a:t>
            </a:fld>
            <a:endParaRPr lang="en-GB"/>
          </a:p>
        </p:txBody>
      </p:sp>
      <p:sp>
        <p:nvSpPr>
          <p:cNvPr id="28673" name="Title 1"/>
          <p:cNvSpPr>
            <a:spLocks noGrp="1"/>
          </p:cNvSpPr>
          <p:nvPr>
            <p:ph type="title"/>
          </p:nvPr>
        </p:nvSpPr>
        <p:spPr/>
        <p:txBody>
          <a:bodyPr/>
          <a:lstStyle/>
          <a:p>
            <a:r>
              <a:rPr lang="en-US"/>
              <a:t>Risk Measure</a:t>
            </a:r>
            <a:endParaRPr lang="en-GB"/>
          </a:p>
        </p:txBody>
      </p:sp>
      <p:sp>
        <p:nvSpPr>
          <p:cNvPr id="3" name="Text Placeholder 2"/>
          <p:cNvSpPr>
            <a:spLocks noGrp="1"/>
          </p:cNvSpPr>
          <p:nvPr>
            <p:ph type="body" idx="4294967295"/>
          </p:nvPr>
        </p:nvSpPr>
        <p:spPr>
          <a:xfrm>
            <a:off x="1017141" y="2394218"/>
            <a:ext cx="10839236" cy="1189037"/>
          </a:xfrm>
        </p:spPr>
        <p:txBody>
          <a:bodyPr/>
          <a:lstStyle/>
          <a:p>
            <a:pPr algn="l"/>
            <a:r>
              <a:rPr lang="en-GB" b="1" dirty="0">
                <a:solidFill>
                  <a:srgbClr val="404040"/>
                </a:solidFill>
              </a:rPr>
              <a:t>Risk measure </a:t>
            </a:r>
            <a:r>
              <a:rPr lang="en-GB" dirty="0">
                <a:solidFill>
                  <a:srgbClr val="404040"/>
                </a:solidFill>
              </a:rPr>
              <a:t>is the operation that assigns a value to a risk. </a:t>
            </a:r>
          </a:p>
          <a:p>
            <a:pPr algn="l">
              <a:defRPr/>
            </a:pPr>
            <a:r>
              <a:rPr lang="en-GB" b="1" dirty="0"/>
              <a:t>Measure:</a:t>
            </a:r>
            <a:r>
              <a:rPr lang="en-GB" dirty="0"/>
              <a:t> The extent to which uncertainties in data and analyses can be measured and expressed in highly quantitative terms depends upon the types of investigations used to develop scientific knowledge.</a:t>
            </a:r>
            <a:endParaRPr lang="en-US" dirty="0"/>
          </a:p>
          <a:p>
            <a:pPr algn="l">
              <a:defRPr/>
            </a:pPr>
            <a:r>
              <a:rPr lang="en-GB" b="1" dirty="0"/>
              <a:t>Risk measure</a:t>
            </a:r>
            <a:r>
              <a:rPr lang="en-GB" dirty="0"/>
              <a:t> (or measurement) is the method/the operation to assign a value to a risk by quantifying chosen risk metrics such as probability and impact. </a:t>
            </a:r>
          </a:p>
          <a:p>
            <a:pPr algn="l">
              <a:defRPr/>
            </a:pPr>
            <a:endParaRPr lang="en-GB" sz="2000" dirty="0"/>
          </a:p>
          <a:p>
            <a:pPr>
              <a:defRPr/>
            </a:pPr>
            <a:endParaRPr lang="en-GB" sz="20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pPr>
              <a:defRPr/>
            </a:pPr>
            <a:fld id="{471CCFFC-DFFA-41C5-9535-7C09AAD5992A}" type="slidenum">
              <a:rPr lang="en-GB"/>
              <a:pPr>
                <a:defRPr/>
              </a:pPr>
              <a:t>8</a:t>
            </a:fld>
            <a:endParaRPr lang="en-GB"/>
          </a:p>
        </p:txBody>
      </p:sp>
      <p:sp>
        <p:nvSpPr>
          <p:cNvPr id="26625" name="Title 5"/>
          <p:cNvSpPr>
            <a:spLocks noGrp="1"/>
          </p:cNvSpPr>
          <p:nvPr>
            <p:ph type="title"/>
          </p:nvPr>
        </p:nvSpPr>
        <p:spPr/>
        <p:txBody>
          <a:bodyPr/>
          <a:lstStyle/>
          <a:p>
            <a:r>
              <a:rPr lang="en-US"/>
              <a:t>Risk Control Measures</a:t>
            </a:r>
            <a:endParaRPr lang="en-GB"/>
          </a:p>
        </p:txBody>
      </p:sp>
      <p:sp>
        <p:nvSpPr>
          <p:cNvPr id="26626" name="Text Placeholder 6"/>
          <p:cNvSpPr>
            <a:spLocks noGrp="1"/>
          </p:cNvSpPr>
          <p:nvPr>
            <p:ph type="body" idx="4294967295"/>
          </p:nvPr>
        </p:nvSpPr>
        <p:spPr>
          <a:xfrm>
            <a:off x="739740" y="2060575"/>
            <a:ext cx="11013896" cy="1368425"/>
          </a:xfrm>
        </p:spPr>
        <p:txBody>
          <a:bodyPr/>
          <a:lstStyle/>
          <a:p>
            <a:pPr algn="l"/>
            <a:endParaRPr lang="en-GB" sz="2400" dirty="0">
              <a:solidFill>
                <a:srgbClr val="404040"/>
              </a:solidFill>
            </a:endParaRPr>
          </a:p>
          <a:p>
            <a:pPr algn="l"/>
            <a:r>
              <a:rPr lang="en-GB" sz="2800" b="1" dirty="0">
                <a:solidFill>
                  <a:srgbClr val="404040"/>
                </a:solidFill>
              </a:rPr>
              <a:t>Risk control measures </a:t>
            </a:r>
            <a:r>
              <a:rPr lang="en-GB" sz="2800" dirty="0">
                <a:solidFill>
                  <a:srgbClr val="404040"/>
                </a:solidFill>
              </a:rPr>
              <a:t>are actions taken to limit the risk of a hazardous incident occurring</a:t>
            </a:r>
          </a:p>
          <a:p>
            <a:pPr algn="l"/>
            <a:endParaRPr lang="en-GB" sz="2400" dirty="0">
              <a:solidFill>
                <a:srgbClr val="404040"/>
              </a:solidFill>
            </a:endParaRPr>
          </a:p>
        </p:txBody>
      </p:sp>
      <p:sp>
        <p:nvSpPr>
          <p:cNvPr id="2" name="TextBox 1">
            <a:extLst>
              <a:ext uri="{FF2B5EF4-FFF2-40B4-BE49-F238E27FC236}">
                <a16:creationId xmlns:a16="http://schemas.microsoft.com/office/drawing/2014/main" id="{204F26FB-A03B-4DC2-BEBD-6506EBE8A7BB}"/>
              </a:ext>
            </a:extLst>
          </p:cNvPr>
          <p:cNvSpPr txBox="1"/>
          <p:nvPr/>
        </p:nvSpPr>
        <p:spPr>
          <a:xfrm>
            <a:off x="9768408" y="476672"/>
            <a:ext cx="431280" cy="523220"/>
          </a:xfrm>
          <a:prstGeom prst="rect">
            <a:avLst/>
          </a:prstGeom>
          <a:noFill/>
        </p:spPr>
        <p:txBody>
          <a:bodyPr wrap="square" rtlCol="0">
            <a:spAutoFit/>
          </a:bodyPr>
          <a:lstStyle/>
          <a:p>
            <a:r>
              <a:rPr lang="fr-BE" sz="2800" dirty="0">
                <a:solidFill>
                  <a:srgbClr val="0F5494"/>
                </a:solidFill>
              </a:rPr>
              <a:t>*</a:t>
            </a:r>
            <a:endParaRPr lang="en-GB" sz="2400" dirty="0" err="1">
              <a:solidFill>
                <a:srgbClr val="0F5494"/>
              </a:solidFil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pPr>
              <a:defRPr/>
            </a:pPr>
            <a:fld id="{471CCFFC-DFFA-41C5-9535-7C09AAD5992A}" type="slidenum">
              <a:rPr lang="en-GB"/>
              <a:pPr>
                <a:defRPr/>
              </a:pPr>
              <a:t>9</a:t>
            </a:fld>
            <a:endParaRPr lang="en-GB"/>
          </a:p>
        </p:txBody>
      </p:sp>
      <p:sp>
        <p:nvSpPr>
          <p:cNvPr id="26625" name="Title 5"/>
          <p:cNvSpPr>
            <a:spLocks noGrp="1"/>
          </p:cNvSpPr>
          <p:nvPr>
            <p:ph type="title"/>
          </p:nvPr>
        </p:nvSpPr>
        <p:spPr/>
        <p:txBody>
          <a:bodyPr/>
          <a:lstStyle/>
          <a:p>
            <a:r>
              <a:rPr lang="en-US"/>
              <a:t>Risk Control Measures</a:t>
            </a:r>
            <a:endParaRPr lang="en-GB"/>
          </a:p>
        </p:txBody>
      </p:sp>
      <p:sp>
        <p:nvSpPr>
          <p:cNvPr id="26626" name="Text Placeholder 6"/>
          <p:cNvSpPr>
            <a:spLocks noGrp="1"/>
          </p:cNvSpPr>
          <p:nvPr>
            <p:ph type="body" idx="4294967295"/>
          </p:nvPr>
        </p:nvSpPr>
        <p:spPr>
          <a:xfrm>
            <a:off x="739740" y="2060575"/>
            <a:ext cx="11013896" cy="1368425"/>
          </a:xfrm>
        </p:spPr>
        <p:txBody>
          <a:bodyPr/>
          <a:lstStyle/>
          <a:p>
            <a:r>
              <a:rPr lang="en-GB" dirty="0">
                <a:solidFill>
                  <a:srgbClr val="404040"/>
                </a:solidFill>
              </a:rPr>
              <a:t>Risk Control is a set of methods by which you can evaluate potential losses and take action to reduce or eliminate such threats. </a:t>
            </a:r>
          </a:p>
          <a:p>
            <a:endParaRPr lang="en-US" dirty="0">
              <a:solidFill>
                <a:srgbClr val="404040"/>
              </a:solidFill>
            </a:endParaRPr>
          </a:p>
          <a:p>
            <a:r>
              <a:rPr lang="en-US" dirty="0">
                <a:solidFill>
                  <a:srgbClr val="404040"/>
                </a:solidFill>
              </a:rPr>
              <a:t>Risk Controls also implements proactive changes to reduce risk, limit loss</a:t>
            </a:r>
            <a:endParaRPr lang="en-GB" dirty="0">
              <a:solidFill>
                <a:srgbClr val="404040"/>
              </a:solidFill>
            </a:endParaRPr>
          </a:p>
          <a:p>
            <a:endParaRPr lang="en-GB" dirty="0">
              <a:solidFill>
                <a:srgbClr val="404040"/>
              </a:solidFill>
            </a:endParaRPr>
          </a:p>
          <a:p>
            <a:pPr algn="l"/>
            <a:endParaRPr lang="en-GB" sz="2400" dirty="0">
              <a:solidFill>
                <a:srgbClr val="404040"/>
              </a:solidFill>
            </a:endParaRPr>
          </a:p>
        </p:txBody>
      </p:sp>
      <p:sp>
        <p:nvSpPr>
          <p:cNvPr id="2" name="TextBox 1">
            <a:extLst>
              <a:ext uri="{FF2B5EF4-FFF2-40B4-BE49-F238E27FC236}">
                <a16:creationId xmlns:a16="http://schemas.microsoft.com/office/drawing/2014/main" id="{204F26FB-A03B-4DC2-BEBD-6506EBE8A7BB}"/>
              </a:ext>
            </a:extLst>
          </p:cNvPr>
          <p:cNvSpPr txBox="1"/>
          <p:nvPr/>
        </p:nvSpPr>
        <p:spPr>
          <a:xfrm>
            <a:off x="9768408" y="476672"/>
            <a:ext cx="431280" cy="523220"/>
          </a:xfrm>
          <a:prstGeom prst="rect">
            <a:avLst/>
          </a:prstGeom>
          <a:noFill/>
        </p:spPr>
        <p:txBody>
          <a:bodyPr wrap="square" rtlCol="0">
            <a:spAutoFit/>
          </a:bodyPr>
          <a:lstStyle/>
          <a:p>
            <a:r>
              <a:rPr lang="fr-BE" sz="2800" dirty="0">
                <a:solidFill>
                  <a:srgbClr val="0F5494"/>
                </a:solidFill>
              </a:rPr>
              <a:t>*</a:t>
            </a:r>
            <a:endParaRPr lang="en-GB" sz="2400" dirty="0" err="1">
              <a:solidFill>
                <a:srgbClr val="0F5494"/>
              </a:solidFill>
            </a:endParaRPr>
          </a:p>
        </p:txBody>
      </p:sp>
    </p:spTree>
    <p:extLst>
      <p:ext uri="{BB962C8B-B14F-4D97-AF65-F5344CB8AC3E}">
        <p14:creationId xmlns:p14="http://schemas.microsoft.com/office/powerpoint/2010/main" val="236606669"/>
      </p:ext>
    </p:extLst>
  </p:cSld>
  <p:clrMapOvr>
    <a:masterClrMapping/>
  </p:clrMapOvr>
</p:sld>
</file>

<file path=ppt/theme/theme1.xml><?xml version="1.0" encoding="utf-8"?>
<a:theme xmlns:a="http://schemas.openxmlformats.org/drawingml/2006/main" name="Office Theme">
  <a:themeElements>
    <a:clrScheme name="EU_BTSF">
      <a:dk1>
        <a:srgbClr val="4D4D4D"/>
      </a:dk1>
      <a:lt1>
        <a:srgbClr val="FFFFFF"/>
      </a:lt1>
      <a:dk2>
        <a:srgbClr val="034EA2"/>
      </a:dk2>
      <a:lt2>
        <a:srgbClr val="D3E8F9"/>
      </a:lt2>
      <a:accent1>
        <a:srgbClr val="1E858B"/>
      </a:accent1>
      <a:accent2>
        <a:srgbClr val="4BC5DE"/>
      </a:accent2>
      <a:accent3>
        <a:srgbClr val="6FA528"/>
      </a:accent3>
      <a:accent4>
        <a:srgbClr val="ED8D2F"/>
      </a:accent4>
      <a:accent5>
        <a:srgbClr val="FFC000"/>
      </a:accent5>
      <a:accent6>
        <a:srgbClr val="E76C53"/>
      </a:accent6>
      <a:hlink>
        <a:srgbClr val="0563C1"/>
      </a:hlink>
      <a:folHlink>
        <a:srgbClr val="24337E"/>
      </a:folHlink>
    </a:clrScheme>
    <a:fontScheme name="Custom 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EC_Presentation.pptx" id="{DF0E4C23-23CF-4CA0-B78D-4EE4E4812529}" vid="{A275074F-6DFA-4FBF-AA5C-38C3649C393F}"/>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AF098AE41A192E4C85C747A9850AEF9A" ma:contentTypeVersion="1" ma:contentTypeDescription="Create a new document." ma:contentTypeScope="" ma:versionID="5a8770b97c883eee6e80458dbe9e6cc2">
  <xsd:schema xmlns:xsd="http://www.w3.org/2001/XMLSchema" xmlns:xs="http://www.w3.org/2001/XMLSchema" xmlns:p="http://schemas.microsoft.com/office/2006/metadata/properties" xmlns:ns1="http://schemas.microsoft.com/sharepoint/v3" targetNamespace="http://schemas.microsoft.com/office/2006/metadata/properties" ma:root="true" ma:fieldsID="ef2aa9ed40e72a78c3822fc753b43e87" ns1:_="">
    <xsd:import namespace="http://schemas.microsoft.com/sharepoint/v3"/>
    <xsd:element name="properties">
      <xsd:complexType>
        <xsd:sequence>
          <xsd:element name="documentManagement">
            <xsd:complexType>
              <xsd:all>
                <xsd:element ref="ns1:PublishingStartDate" minOccurs="0"/>
                <xsd:element ref="ns1:PublishingExpirationDa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Scheduling Start Date" ma:description="" ma:hidden="true" ma:internalName="PublishingStartDate">
      <xsd:simpleType>
        <xsd:restriction base="dms:Unknown"/>
      </xsd:simpleType>
    </xsd:element>
    <xsd:element name="PublishingExpirationDate" ma:index="9" nillable="true" ma:displayName="Scheduling End Date" ma:description="" ma:hidden="true" ma:internalName="PublishingExpirationDat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ublishingExpirationDate xmlns="http://schemas.microsoft.com/sharepoint/v3" xsi:nil="true"/>
    <PublishingStartDate xmlns="http://schemas.microsoft.com/sharepoint/v3"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72EEACE0-6474-4130-B64E-D9F9E5478D4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1FF87431-2774-4E17-BE38-8A579357848D}">
  <ds:schemaRefs>
    <ds:schemaRef ds:uri="http://purl.org/dc/elements/1.1/"/>
    <ds:schemaRef ds:uri="http://schemas.openxmlformats.org/package/2006/metadata/core-properties"/>
    <ds:schemaRef ds:uri="http://purl.org/dc/terms/"/>
    <ds:schemaRef ds:uri="http://schemas.microsoft.com/office/2006/documentManagement/types"/>
    <ds:schemaRef ds:uri="http://purl.org/dc/dcmitype/"/>
    <ds:schemaRef ds:uri="http://schemas.microsoft.com/sharepoint/v3"/>
    <ds:schemaRef ds:uri="http://schemas.microsoft.com/office/2006/metadata/properties"/>
    <ds:schemaRef ds:uri="http://www.w3.org/XML/1998/namespace"/>
    <ds:schemaRef ds:uri="http://schemas.microsoft.com/office/infopath/2007/PartnerControls"/>
  </ds:schemaRefs>
</ds:datastoreItem>
</file>

<file path=customXml/itemProps3.xml><?xml version="1.0" encoding="utf-8"?>
<ds:datastoreItem xmlns:ds="http://schemas.openxmlformats.org/officeDocument/2006/customXml" ds:itemID="{4B1CAF70-02D1-4551-A536-63581F6A8097}">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2044</TotalTime>
  <Words>1846</Words>
  <Application>Microsoft Office PowerPoint</Application>
  <PresentationFormat>Widescreen</PresentationFormat>
  <Paragraphs>216</Paragraphs>
  <Slides>22</Slides>
  <Notes>21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22</vt:i4>
      </vt:variant>
    </vt:vector>
  </HeadingPairs>
  <TitlesOfParts>
    <vt:vector size="27" baseType="lpstr">
      <vt:lpstr>Arial</vt:lpstr>
      <vt:lpstr>Calibri</vt:lpstr>
      <vt:lpstr>Verdana</vt:lpstr>
      <vt:lpstr>Wingdings</vt:lpstr>
      <vt:lpstr>Office Theme</vt:lpstr>
      <vt:lpstr>Better Training for Safer Food Initiative</vt:lpstr>
      <vt:lpstr>Objective and Outcome </vt:lpstr>
      <vt:lpstr>Record-Keeping </vt:lpstr>
      <vt:lpstr>Record-Keeping </vt:lpstr>
      <vt:lpstr>Record-Keeping – Top risks </vt:lpstr>
      <vt:lpstr>Record-Keeping - Challenges</vt:lpstr>
      <vt:lpstr>Risk Measure</vt:lpstr>
      <vt:lpstr>Risk Control Measures</vt:lpstr>
      <vt:lpstr>Risk Control Measures</vt:lpstr>
      <vt:lpstr>The core concepts of risk control include:</vt:lpstr>
      <vt:lpstr>Case Study: Warm UP</vt:lpstr>
      <vt:lpstr>Group Exercise: Choose your Role</vt:lpstr>
      <vt:lpstr>Group Exercise</vt:lpstr>
      <vt:lpstr>Group Exercise : Scenario A: Groups 1 and 2</vt:lpstr>
      <vt:lpstr>Group Exercise :Scenario B: Groups 3 and 4</vt:lpstr>
      <vt:lpstr>Group Exercise :Discuss in your group</vt:lpstr>
      <vt:lpstr>Group Exercise :Discuss in your group</vt:lpstr>
      <vt:lpstr>Group Exercise – Risk Meeting</vt:lpstr>
      <vt:lpstr>Probability and Impact Matrix</vt:lpstr>
      <vt:lpstr>PowerPoint Presentation</vt:lpstr>
      <vt:lpstr>PowerPoint Presentation</vt:lpstr>
      <vt:lpstr>Keep in touch</vt:lpstr>
    </vt:vector>
  </TitlesOfParts>
  <Company>European Commission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JOHN Yvonne (COMM)</dc:creator>
  <cp:lastModifiedBy>Kristina Hristova</cp:lastModifiedBy>
  <cp:revision>145</cp:revision>
  <dcterms:created xsi:type="dcterms:W3CDTF">2019-08-09T12:06:42Z</dcterms:created>
  <dcterms:modified xsi:type="dcterms:W3CDTF">2023-11-06T15:19:29Z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0x010100AF098AE41A192E4C85C747A9850AEF9A</vt:lpwstr>
  </property>
  <property fmtid="{D5CDD505-2E9C-101B-9397-08002B2CF9AE}" pid="3" name="ClassificationContentMarkingFooterLocations">
    <vt:lpwstr>Office Theme:4</vt:lpwstr>
  </property>
  <property fmtid="{D5CDD505-2E9C-101B-9397-08002B2CF9AE}" pid="4" name="ClassificationContentMarkingFooterText">
    <vt:lpwstr>NSF Confidential</vt:lpwstr>
  </property>
  <property fmtid="{D5CDD505-2E9C-101B-9397-08002B2CF9AE}" pid="5" name="MSIP_Label_f2c848f1-078c-4e4f-8789-8a1259c542b8_Enabled">
    <vt:lpwstr>true</vt:lpwstr>
  </property>
  <property fmtid="{D5CDD505-2E9C-101B-9397-08002B2CF9AE}" pid="6" name="MSIP_Label_f2c848f1-078c-4e4f-8789-8a1259c542b8_SetDate">
    <vt:lpwstr>2023-11-06T15:19:28Z</vt:lpwstr>
  </property>
  <property fmtid="{D5CDD505-2E9C-101B-9397-08002B2CF9AE}" pid="7" name="MSIP_Label_f2c848f1-078c-4e4f-8789-8a1259c542b8_Method">
    <vt:lpwstr>Privileged</vt:lpwstr>
  </property>
  <property fmtid="{D5CDD505-2E9C-101B-9397-08002B2CF9AE}" pid="8" name="MSIP_Label_f2c848f1-078c-4e4f-8789-8a1259c542b8_Name">
    <vt:lpwstr>Public</vt:lpwstr>
  </property>
  <property fmtid="{D5CDD505-2E9C-101B-9397-08002B2CF9AE}" pid="9" name="MSIP_Label_f2c848f1-078c-4e4f-8789-8a1259c542b8_SiteId">
    <vt:lpwstr>400696bb-3ef5-44ed-b838-ceb5afd17d90</vt:lpwstr>
  </property>
  <property fmtid="{D5CDD505-2E9C-101B-9397-08002B2CF9AE}" pid="10" name="MSIP_Label_f2c848f1-078c-4e4f-8789-8a1259c542b8_ActionId">
    <vt:lpwstr>61fc322c-41c0-461b-be4f-1cd15d4337be</vt:lpwstr>
  </property>
  <property fmtid="{D5CDD505-2E9C-101B-9397-08002B2CF9AE}" pid="11" name="MSIP_Label_f2c848f1-078c-4e4f-8789-8a1259c542b8_ContentBits">
    <vt:lpwstr>0</vt:lpwstr>
  </property>
</Properties>
</file>