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2"/>
  </p:notesMasterIdLst>
  <p:handoutMasterIdLst>
    <p:handoutMasterId r:id="rId13"/>
  </p:handoutMasterIdLst>
  <p:sldIdLst>
    <p:sldId id="545" r:id="rId5"/>
    <p:sldId id="546" r:id="rId6"/>
    <p:sldId id="275" r:id="rId7"/>
    <p:sldId id="289" r:id="rId8"/>
    <p:sldId id="473" r:id="rId9"/>
    <p:sldId id="544" r:id="rId10"/>
    <p:sldId id="274"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24EA2"/>
    <a:srgbClr val="FFC000"/>
    <a:srgbClr val="6FA528"/>
    <a:srgbClr val="AFC551"/>
    <a:srgbClr val="034EA2"/>
    <a:srgbClr val="004494"/>
    <a:srgbClr val="0356B1"/>
    <a:srgbClr val="024B9C"/>
    <a:srgbClr val="035D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712" autoAdjust="0"/>
    <p:restoredTop sz="94674"/>
  </p:normalViewPr>
  <p:slideViewPr>
    <p:cSldViewPr snapToGrid="0">
      <p:cViewPr varScale="1">
        <p:scale>
          <a:sx n="62" d="100"/>
          <a:sy n="62" d="100"/>
        </p:scale>
        <p:origin x="724" y="56"/>
      </p:cViewPr>
      <p:guideLst>
        <p:guide orient="horz" pos="2092"/>
        <p:guide pos="384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ristina Hristova" userId="146acd6f-9f96-42f3-a178-472d8ef3f70d" providerId="ADAL" clId="{B8A96C90-084D-414C-A0EB-419BDFD30D67}"/>
    <pc:docChg chg="undo custSel mod modSld modMainMaster">
      <pc:chgData name="Kristina Hristova" userId="146acd6f-9f96-42f3-a178-472d8ef3f70d" providerId="ADAL" clId="{B8A96C90-084D-414C-A0EB-419BDFD30D67}" dt="2023-11-06T15:09:43.571" v="59" actId="14100"/>
      <pc:docMkLst>
        <pc:docMk/>
      </pc:docMkLst>
      <pc:sldChg chg="modSp mod">
        <pc:chgData name="Kristina Hristova" userId="146acd6f-9f96-42f3-a178-472d8ef3f70d" providerId="ADAL" clId="{B8A96C90-084D-414C-A0EB-419BDFD30D67}" dt="2023-11-06T15:09:19.252" v="52" actId="255"/>
        <pc:sldMkLst>
          <pc:docMk/>
          <pc:sldMk cId="732042955" sldId="275"/>
        </pc:sldMkLst>
        <pc:spChg chg="mod">
          <ac:chgData name="Kristina Hristova" userId="146acd6f-9f96-42f3-a178-472d8ef3f70d" providerId="ADAL" clId="{B8A96C90-084D-414C-A0EB-419BDFD30D67}" dt="2023-11-06T15:07:33.704" v="9" actId="207"/>
          <ac:spMkLst>
            <pc:docMk/>
            <pc:sldMk cId="732042955" sldId="275"/>
            <ac:spMk id="2" creationId="{031507AC-7377-CD9C-1AC1-E0CF026FB5DA}"/>
          </ac:spMkLst>
        </pc:spChg>
        <pc:spChg chg="mod">
          <ac:chgData name="Kristina Hristova" userId="146acd6f-9f96-42f3-a178-472d8ef3f70d" providerId="ADAL" clId="{B8A96C90-084D-414C-A0EB-419BDFD30D67}" dt="2023-11-06T15:09:19.252" v="52" actId="255"/>
          <ac:spMkLst>
            <pc:docMk/>
            <pc:sldMk cId="732042955" sldId="275"/>
            <ac:spMk id="8" creationId="{98BA1FAA-2F62-4B2A-B7C7-68DA4F5EDA13}"/>
          </ac:spMkLst>
        </pc:spChg>
      </pc:sldChg>
      <pc:sldChg chg="modSp mod">
        <pc:chgData name="Kristina Hristova" userId="146acd6f-9f96-42f3-a178-472d8ef3f70d" providerId="ADAL" clId="{B8A96C90-084D-414C-A0EB-419BDFD30D67}" dt="2023-11-06T15:09:43.571" v="59" actId="14100"/>
        <pc:sldMkLst>
          <pc:docMk/>
          <pc:sldMk cId="2345543465" sldId="289"/>
        </pc:sldMkLst>
        <pc:spChg chg="mod">
          <ac:chgData name="Kristina Hristova" userId="146acd6f-9f96-42f3-a178-472d8ef3f70d" providerId="ADAL" clId="{B8A96C90-084D-414C-A0EB-419BDFD30D67}" dt="2023-11-06T15:08:09.747" v="29" actId="207"/>
          <ac:spMkLst>
            <pc:docMk/>
            <pc:sldMk cId="2345543465" sldId="289"/>
            <ac:spMk id="2" creationId="{026FCEE6-AC8D-83B4-0696-61693AB558C4}"/>
          </ac:spMkLst>
        </pc:spChg>
        <pc:spChg chg="mod">
          <ac:chgData name="Kristina Hristova" userId="146acd6f-9f96-42f3-a178-472d8ef3f70d" providerId="ADAL" clId="{B8A96C90-084D-414C-A0EB-419BDFD30D67}" dt="2023-11-06T15:09:43.571" v="59" actId="14100"/>
          <ac:spMkLst>
            <pc:docMk/>
            <pc:sldMk cId="2345543465" sldId="289"/>
            <ac:spMk id="7" creationId="{9DC2A278-77D0-429E-AB4C-8FE4DA619120}"/>
          </ac:spMkLst>
        </pc:spChg>
      </pc:sldChg>
      <pc:sldChg chg="modSp mod">
        <pc:chgData name="Kristina Hristova" userId="146acd6f-9f96-42f3-a178-472d8ef3f70d" providerId="ADAL" clId="{B8A96C90-084D-414C-A0EB-419BDFD30D67}" dt="2023-11-06T15:07:21.611" v="6" actId="1076"/>
        <pc:sldMkLst>
          <pc:docMk/>
          <pc:sldMk cId="801209799" sldId="546"/>
        </pc:sldMkLst>
        <pc:spChg chg="mod">
          <ac:chgData name="Kristina Hristova" userId="146acd6f-9f96-42f3-a178-472d8ef3f70d" providerId="ADAL" clId="{B8A96C90-084D-414C-A0EB-419BDFD30D67}" dt="2023-11-06T15:07:21.611" v="6" actId="1076"/>
          <ac:spMkLst>
            <pc:docMk/>
            <pc:sldMk cId="801209799" sldId="546"/>
            <ac:spMk id="8" creationId="{A133F4E9-B7A9-43D7-87FC-008363DC2573}"/>
          </ac:spMkLst>
        </pc:spChg>
      </pc:sldChg>
      <pc:sldMasterChg chg="delSp mod">
        <pc:chgData name="Kristina Hristova" userId="146acd6f-9f96-42f3-a178-472d8ef3f70d" providerId="ADAL" clId="{B8A96C90-084D-414C-A0EB-419BDFD30D67}" dt="2023-11-06T15:08:01.945" v="26" actId="33475"/>
        <pc:sldMasterMkLst>
          <pc:docMk/>
          <pc:sldMasterMk cId="459720850" sldId="2147483648"/>
        </pc:sldMasterMkLst>
        <pc:spChg chg="del">
          <ac:chgData name="Kristina Hristova" userId="146acd6f-9f96-42f3-a178-472d8ef3f70d" providerId="ADAL" clId="{B8A96C90-084D-414C-A0EB-419BDFD30D67}" dt="2023-11-06T15:08:01.945" v="26" actId="33475"/>
          <ac:spMkLst>
            <pc:docMk/>
            <pc:sldMasterMk cId="459720850" sldId="2147483648"/>
            <ac:spMk id="4" creationId="{B96E9F1B-7B20-6273-CA81-DDC56D8F9618}"/>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t>06/11/2023</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t>06/11/2023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CC-BY).pdf"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59CF2995-AB43-4B7C-B8CD-9DC7C3692A9C}" type="slidenum">
              <a:rPr lang="en-GB" smtClean="0"/>
              <a:t>1</a:t>
            </a:fld>
            <a:endParaRPr lang="en-GB"/>
          </a:p>
        </p:txBody>
      </p:sp>
    </p:spTree>
    <p:extLst>
      <p:ext uri="{BB962C8B-B14F-4D97-AF65-F5344CB8AC3E}">
        <p14:creationId xmlns:p14="http://schemas.microsoft.com/office/powerpoint/2010/main" val="13554079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Update/add/delete parts of the</a:t>
            </a:r>
            <a:r>
              <a:rPr lang="en-IE" baseline="0" dirty="0"/>
              <a:t> copy right notice where appropriate.</a:t>
            </a:r>
          </a:p>
          <a:p>
            <a:r>
              <a:rPr lang="en-IE" baseline="0" dirty="0"/>
              <a:t>More information: </a:t>
            </a:r>
            <a:r>
              <a:rPr lang="en-GB" dirty="0">
                <a:hlinkClick r:id="rId3"/>
              </a:rPr>
              <a:t>https://myintracomm.ec.europa.eu/corp/intellectual-property/Documents/2019_Reuse-guidelines%28CC-BY%29.pdf</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6</a:t>
            </a:fld>
            <a:endParaRPr lang="en-GB" dirty="0"/>
          </a:p>
        </p:txBody>
      </p:sp>
    </p:spTree>
    <p:extLst>
      <p:ext uri="{BB962C8B-B14F-4D97-AF65-F5344CB8AC3E}">
        <p14:creationId xmlns:p14="http://schemas.microsoft.com/office/powerpoint/2010/main" val="4380548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Delete/update</a:t>
            </a:r>
            <a:r>
              <a:rPr lang="en-IE" baseline="0" dirty="0"/>
              <a:t> as appropriate</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7</a:t>
            </a:fld>
            <a:endParaRPr lang="en-GB"/>
          </a:p>
        </p:txBody>
      </p:sp>
    </p:spTree>
    <p:extLst>
      <p:ext uri="{BB962C8B-B14F-4D97-AF65-F5344CB8AC3E}">
        <p14:creationId xmlns:p14="http://schemas.microsoft.com/office/powerpoint/2010/main" val="4819794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rgbClr val="FFC0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dirty="0"/>
              <a:t>Edit Master text styles</a:t>
            </a:r>
          </a:p>
        </p:txBody>
      </p:sp>
      <p:sp>
        <p:nvSpPr>
          <p:cNvPr id="12" name="Rectangle 11"/>
          <p:cNvSpPr/>
          <p:nvPr userDrawn="1"/>
        </p:nvSpPr>
        <p:spPr>
          <a:xfrm>
            <a:off x="6615103" y="2806583"/>
            <a:ext cx="5079600" cy="1879200"/>
          </a:xfrm>
          <a:prstGeom prst="rect">
            <a:avLst/>
          </a:prstGeom>
          <a:blipFill dpi="0" rotWithShape="1">
            <a:blip r:embed="rId3">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sp>
        <p:nvSpPr>
          <p:cNvPr id="14" name="Rectangle 13"/>
          <p:cNvSpPr/>
          <p:nvPr userDrawn="1"/>
        </p:nvSpPr>
        <p:spPr>
          <a:xfrm>
            <a:off x="990176" y="2157413"/>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9" name="Rectangle 8"/>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6774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710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0"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42694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sp>
        <p:nvSpPr>
          <p:cNvPr id="6"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7" name="Rectangle 6"/>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43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rgbClr val="6FA528">
              <a:alpha val="20000"/>
            </a:srgbClr>
          </a:solidFill>
          <a:ln w="28575">
            <a:solidFill>
              <a:srgbClr val="6FA528"/>
            </a:solidFill>
          </a:ln>
        </p:spPr>
        <p:txBody>
          <a:bodyPr/>
          <a:lstStyle/>
          <a:p>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219447" y="746830"/>
            <a:ext cx="544923" cy="538867"/>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dirty="0"/>
              <a:t>Edit Master text styles</a:t>
            </a:r>
          </a:p>
        </p:txBody>
      </p:sp>
      <p:sp>
        <p:nvSpPr>
          <p:cNvPr id="6" name="Title Placeholder 1"/>
          <p:cNvSpPr>
            <a:spLocks noGrp="1"/>
          </p:cNvSpPr>
          <p:nvPr>
            <p:ph type="title"/>
          </p:nvPr>
        </p:nvSpPr>
        <p:spPr>
          <a:xfrm>
            <a:off x="6466377" y="1288725"/>
            <a:ext cx="5297993" cy="707622"/>
          </a:xfrm>
          <a:prstGeom prst="rect">
            <a:avLst/>
          </a:prstGeom>
        </p:spPr>
        <p:txBody>
          <a:bodyPr vert="horz" lIns="91440" tIns="45720" rIns="91440" bIns="0" rtlCol="0" anchor="t" anchorCtr="0">
            <a:noAutofit/>
          </a:bodyPr>
          <a:lstStyle>
            <a:lvl1pPr>
              <a:defRPr sz="2800"/>
            </a:lvl1pPr>
          </a:lstStyle>
          <a:p>
            <a:r>
              <a:rPr lang="en-US" dirty="0"/>
              <a:t>Click to edit Master title style</a:t>
            </a:r>
            <a:endParaRPr lang="en-GB" dirty="0"/>
          </a:p>
        </p:txBody>
      </p:sp>
      <p:sp>
        <p:nvSpPr>
          <p:cNvPr id="7" name="Rectangle 6"/>
          <p:cNvSpPr/>
          <p:nvPr userDrawn="1"/>
        </p:nvSpPr>
        <p:spPr>
          <a:xfrm>
            <a:off x="6419431" y="471473"/>
            <a:ext cx="2238799" cy="828245"/>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7" name="Picture Placeholder 4"/>
          <p:cNvSpPr>
            <a:spLocks noGrp="1"/>
          </p:cNvSpPr>
          <p:nvPr>
            <p:ph type="pic" sz="quarter" idx="13"/>
          </p:nvPr>
        </p:nvSpPr>
        <p:spPr>
          <a:xfrm>
            <a:off x="-46383" y="-46383"/>
            <a:ext cx="6142383" cy="6964017"/>
          </a:xfrm>
          <a:solidFill>
            <a:srgbClr val="6FA528">
              <a:alpha val="20000"/>
            </a:srgbClr>
          </a:solidFill>
          <a:ln w="28575">
            <a:solidFill>
              <a:srgbClr val="6FA528"/>
            </a:solidFill>
          </a:ln>
        </p:spPr>
        <p:txBody>
          <a:bodyPr/>
          <a:lstStyle/>
          <a:p>
            <a:endParaRPr lang="en-GB" dirty="0"/>
          </a:p>
        </p:txBody>
      </p:sp>
      <p:sp>
        <p:nvSpPr>
          <p:cNvPr id="3" name="Content Placeholder 2"/>
          <p:cNvSpPr>
            <a:spLocks noGrp="1"/>
          </p:cNvSpPr>
          <p:nvPr>
            <p:ph idx="1"/>
          </p:nvPr>
        </p:nvSpPr>
        <p:spPr>
          <a:xfrm>
            <a:off x="6817056" y="1825625"/>
            <a:ext cx="4926841" cy="3769957"/>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8" name="Title Placeholder 1"/>
          <p:cNvSpPr>
            <a:spLocks noGrp="1"/>
          </p:cNvSpPr>
          <p:nvPr>
            <p:ph type="title"/>
          </p:nvPr>
        </p:nvSpPr>
        <p:spPr>
          <a:xfrm>
            <a:off x="6466377" y="1288725"/>
            <a:ext cx="5297993" cy="707622"/>
          </a:xfrm>
          <a:prstGeom prst="rect">
            <a:avLst/>
          </a:prstGeom>
        </p:spPr>
        <p:txBody>
          <a:bodyPr vert="horz" lIns="91440" tIns="45720" rIns="91440" bIns="0" rtlCol="0" anchor="t" anchorCtr="0">
            <a:noAutofit/>
          </a:bodyPr>
          <a:lstStyle>
            <a:lvl1pPr>
              <a:defRPr sz="2800"/>
            </a:lvl1pPr>
          </a:lstStyle>
          <a:p>
            <a:r>
              <a:rPr lang="en-US" dirty="0"/>
              <a:t>Click to edit Master title style</a:t>
            </a:r>
            <a:endParaRPr lang="en-GB" dirty="0"/>
          </a:p>
        </p:txBody>
      </p:sp>
      <p:sp>
        <p:nvSpPr>
          <p:cNvPr id="9" name="Rectangle 8"/>
          <p:cNvSpPr/>
          <p:nvPr userDrawn="1"/>
        </p:nvSpPr>
        <p:spPr>
          <a:xfrm>
            <a:off x="6419431"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3"/>
          </p:nvPr>
        </p:nvSpPr>
        <p:spPr>
          <a:xfrm>
            <a:off x="970722" y="2284667"/>
            <a:ext cx="3141663" cy="2090737"/>
          </a:xfrm>
          <a:solidFill>
            <a:srgbClr val="6FA528">
              <a:alpha val="20000"/>
            </a:srgbClr>
          </a:solidFill>
        </p:spPr>
        <p:txBody>
          <a:bodyPr/>
          <a:lstStyle/>
          <a:p>
            <a:endParaRPr lang="en-GB"/>
          </a:p>
        </p:txBody>
      </p:sp>
      <p:sp>
        <p:nvSpPr>
          <p:cNvPr id="11" name="Picture Placeholder 2"/>
          <p:cNvSpPr>
            <a:spLocks noGrp="1"/>
          </p:cNvSpPr>
          <p:nvPr>
            <p:ph type="pic" sz="quarter" idx="14"/>
          </p:nvPr>
        </p:nvSpPr>
        <p:spPr>
          <a:xfrm>
            <a:off x="7901451" y="2284668"/>
            <a:ext cx="3141663" cy="2090737"/>
          </a:xfrm>
          <a:solidFill>
            <a:srgbClr val="6FA528">
              <a:alpha val="20000"/>
            </a:srgbClr>
          </a:solidFill>
        </p:spPr>
        <p:txBody>
          <a:bodyPr/>
          <a:lstStyle/>
          <a:p>
            <a:endParaRPr lang="en-GB"/>
          </a:p>
        </p:txBody>
      </p:sp>
      <p:sp>
        <p:nvSpPr>
          <p:cNvPr id="12" name="Picture Placeholder 2"/>
          <p:cNvSpPr>
            <a:spLocks noGrp="1"/>
          </p:cNvSpPr>
          <p:nvPr>
            <p:ph type="pic" sz="quarter" idx="15"/>
          </p:nvPr>
        </p:nvSpPr>
        <p:spPr>
          <a:xfrm>
            <a:off x="4436086" y="2284667"/>
            <a:ext cx="3141663" cy="2090737"/>
          </a:xfrm>
          <a:solidFill>
            <a:srgbClr val="6FA528">
              <a:alpha val="20000"/>
            </a:srgbClr>
          </a:solidFill>
        </p:spPr>
        <p:txBody>
          <a:bodyPr/>
          <a:lstStyle/>
          <a:p>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4"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178010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3"/>
          </p:nvPr>
        </p:nvSpPr>
        <p:spPr>
          <a:xfrm>
            <a:off x="3713869" y="2159957"/>
            <a:ext cx="2461591" cy="1638158"/>
          </a:xfrm>
          <a:solidFill>
            <a:srgbClr val="6FA528">
              <a:alpha val="20000"/>
            </a:srgbClr>
          </a:solidFill>
        </p:spPr>
        <p:txBody>
          <a:bodyPr/>
          <a:lstStyle/>
          <a:p>
            <a:endParaRPr lang="en-GB"/>
          </a:p>
        </p:txBody>
      </p:sp>
      <p:sp>
        <p:nvSpPr>
          <p:cNvPr id="11" name="Picture Placeholder 2"/>
          <p:cNvSpPr>
            <a:spLocks noGrp="1"/>
          </p:cNvSpPr>
          <p:nvPr>
            <p:ph type="pic" sz="quarter" idx="14"/>
          </p:nvPr>
        </p:nvSpPr>
        <p:spPr>
          <a:xfrm>
            <a:off x="3713868" y="3968881"/>
            <a:ext cx="2461591" cy="1638158"/>
          </a:xfrm>
          <a:solidFill>
            <a:srgbClr val="6FA528">
              <a:alpha val="20000"/>
            </a:srgbClr>
          </a:solidFill>
        </p:spPr>
        <p:txBody>
          <a:bodyPr/>
          <a:lstStyle/>
          <a:p>
            <a:endParaRPr lang="en-GB"/>
          </a:p>
        </p:txBody>
      </p:sp>
      <p:sp>
        <p:nvSpPr>
          <p:cNvPr id="12" name="Picture Placeholder 2"/>
          <p:cNvSpPr>
            <a:spLocks noGrp="1"/>
          </p:cNvSpPr>
          <p:nvPr>
            <p:ph type="pic" sz="quarter" idx="15"/>
          </p:nvPr>
        </p:nvSpPr>
        <p:spPr>
          <a:xfrm>
            <a:off x="6324547" y="2159956"/>
            <a:ext cx="2461593" cy="1638159"/>
          </a:xfrm>
          <a:solidFill>
            <a:srgbClr val="6FA528">
              <a:alpha val="20000"/>
            </a:srgbClr>
          </a:solidFill>
        </p:spPr>
        <p:txBody>
          <a:bodyPr/>
          <a:lstStyle/>
          <a:p>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dirty="0"/>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dirty="0"/>
              <a:t>Edit Master text styles</a:t>
            </a:r>
          </a:p>
        </p:txBody>
      </p:sp>
      <p:sp>
        <p:nvSpPr>
          <p:cNvPr id="14" name="Picture Placeholder 2"/>
          <p:cNvSpPr>
            <a:spLocks noGrp="1"/>
          </p:cNvSpPr>
          <p:nvPr>
            <p:ph type="pic" sz="quarter" idx="19"/>
          </p:nvPr>
        </p:nvSpPr>
        <p:spPr>
          <a:xfrm>
            <a:off x="6324549" y="3968880"/>
            <a:ext cx="2461591" cy="1638158"/>
          </a:xfrm>
          <a:solidFill>
            <a:srgbClr val="6FA528">
              <a:alpha val="20000"/>
            </a:srgbClr>
          </a:solidFill>
        </p:spPr>
        <p:txBody>
          <a:bodyPr/>
          <a:lstStyle/>
          <a:p>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dirty="0"/>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dirty="0"/>
              <a:t>Edit Master text styles</a:t>
            </a:r>
          </a:p>
        </p:txBody>
      </p:sp>
      <p:sp>
        <p:nvSpPr>
          <p:cNvPr id="15"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3638556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flipV="1">
            <a:off x="0" y="2311076"/>
            <a:ext cx="12192000" cy="3354711"/>
          </a:xfrm>
          <a:solidFill>
            <a:srgbClr val="6FA528">
              <a:alpha val="20000"/>
            </a:srgbClr>
          </a:solidFill>
        </p:spPr>
        <p:txBody>
          <a:bodyPr/>
          <a:lstStyle/>
          <a:p>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1055076" y="2447779"/>
            <a:ext cx="10298724" cy="275726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Title Placeholder 1"/>
          <p:cNvSpPr>
            <a:spLocks noGrp="1"/>
          </p:cNvSpPr>
          <p:nvPr>
            <p:ph type="title"/>
          </p:nvPr>
        </p:nvSpPr>
        <p:spPr>
          <a:xfrm>
            <a:off x="956600" y="1303635"/>
            <a:ext cx="10431245"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cxnSp>
        <p:nvCxnSpPr>
          <p:cNvPr id="9" name="Straight Connector 8"/>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67746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
        <p:nvSpPr>
          <p:cNvPr id="5"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414118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dirty="0"/>
              <a:t>Edit Master text styles</a:t>
            </a:r>
          </a:p>
        </p:txBody>
      </p:sp>
      <p:sp>
        <p:nvSpPr>
          <p:cNvPr id="12" name="Rectangle 11"/>
          <p:cNvSpPr/>
          <p:nvPr userDrawn="1"/>
        </p:nvSpPr>
        <p:spPr>
          <a:xfrm>
            <a:off x="990176" y="2157413"/>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99858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Diapositiva titolo">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p:nvSpPr>
        <p:spPr>
          <a:xfrm>
            <a:off x="0" y="4"/>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p>
        </p:txBody>
      </p:sp>
      <p:sp>
        <p:nvSpPr>
          <p:cNvPr id="5" name="Rectangle 4"/>
          <p:cNvSpPr/>
          <p:nvPr/>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solidFill>
                <a:schemeClr val="accent4"/>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88936" y="258042"/>
            <a:ext cx="1659793" cy="1152460"/>
          </a:xfrm>
          <a:prstGeom prst="rect">
            <a:avLst/>
          </a:prstGeom>
        </p:spPr>
      </p:pic>
      <p:cxnSp>
        <p:nvCxnSpPr>
          <p:cNvPr id="7" name="Straight Connector 6"/>
          <p:cNvCxnSpPr/>
          <p:nvPr/>
        </p:nvCxnSpPr>
        <p:spPr>
          <a:xfrm>
            <a:off x="838200" y="1978929"/>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741161"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100" i="0">
                <a:solidFill>
                  <a:srgbClr val="FFC000"/>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it-IT"/>
              <a:t>Fare clic per modificare lo stile del sottotitolo dello schema</a:t>
            </a:r>
            <a:endParaRPr lang="en-GB" dirty="0"/>
          </a:p>
        </p:txBody>
      </p:sp>
      <p:sp>
        <p:nvSpPr>
          <p:cNvPr id="19" name="Text Placeholder 18"/>
          <p:cNvSpPr>
            <a:spLocks noGrp="1"/>
          </p:cNvSpPr>
          <p:nvPr>
            <p:ph type="body" sz="quarter" idx="13"/>
          </p:nvPr>
        </p:nvSpPr>
        <p:spPr>
          <a:xfrm>
            <a:off x="6096002" y="5557903"/>
            <a:ext cx="5040313" cy="528998"/>
          </a:xfrm>
        </p:spPr>
        <p:txBody>
          <a:bodyPr>
            <a:noAutofit/>
          </a:bodyPr>
          <a:lstStyle>
            <a:lvl1pPr marL="0" indent="0" algn="r">
              <a:buFontTx/>
              <a:buNone/>
              <a:defRPr sz="1650" i="1">
                <a:solidFill>
                  <a:schemeClr val="bg1"/>
                </a:solidFill>
              </a:defRPr>
            </a:lvl1pPr>
          </a:lstStyle>
          <a:p>
            <a:pPr lvl="0"/>
            <a:r>
              <a:rPr lang="it-IT"/>
              <a:t>Fare clic per modificare gli stili del testo dello schema</a:t>
            </a:r>
          </a:p>
        </p:txBody>
      </p:sp>
      <p:sp>
        <p:nvSpPr>
          <p:cNvPr id="12" name="Rectangle 11"/>
          <p:cNvSpPr/>
          <p:nvPr/>
        </p:nvSpPr>
        <p:spPr>
          <a:xfrm>
            <a:off x="6615103" y="2806583"/>
            <a:ext cx="5079600" cy="1879200"/>
          </a:xfrm>
          <a:prstGeom prst="rect">
            <a:avLst/>
          </a:prstGeom>
          <a:blipFill dpi="0" rotWithShape="1">
            <a:blip r:embed="rId3">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700"/>
          </a:p>
        </p:txBody>
      </p:sp>
      <p:sp>
        <p:nvSpPr>
          <p:cNvPr id="13" name="Title 1"/>
          <p:cNvSpPr>
            <a:spLocks noGrp="1"/>
          </p:cNvSpPr>
          <p:nvPr>
            <p:ph type="ctrTitle"/>
          </p:nvPr>
        </p:nvSpPr>
        <p:spPr>
          <a:xfrm>
            <a:off x="3057533" y="2366793"/>
            <a:ext cx="8050467" cy="569866"/>
          </a:xfrm>
          <a:prstGeom prst="rect">
            <a:avLst/>
          </a:prstGeom>
        </p:spPr>
        <p:txBody>
          <a:bodyPr anchor="t">
            <a:noAutofit/>
          </a:bodyPr>
          <a:lstStyle>
            <a:lvl1pPr algn="l">
              <a:defRPr sz="3000" b="0">
                <a:solidFill>
                  <a:schemeClr val="bg1"/>
                </a:solidFill>
              </a:defRPr>
            </a:lvl1pPr>
          </a:lstStyle>
          <a:p>
            <a:r>
              <a:rPr lang="it-IT"/>
              <a:t>Fare clic per modificare lo stile del titolo dello schema</a:t>
            </a:r>
            <a:endParaRPr lang="en-GB" dirty="0"/>
          </a:p>
        </p:txBody>
      </p:sp>
      <p:sp>
        <p:nvSpPr>
          <p:cNvPr id="14" name="Rectangle 13"/>
          <p:cNvSpPr/>
          <p:nvPr/>
        </p:nvSpPr>
        <p:spPr>
          <a:xfrm>
            <a:off x="990176" y="2157417"/>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700"/>
          </a:p>
        </p:txBody>
      </p:sp>
    </p:spTree>
    <p:extLst>
      <p:ext uri="{BB962C8B-B14F-4D97-AF65-F5344CB8AC3E}">
        <p14:creationId xmlns:p14="http://schemas.microsoft.com/office/powerpoint/2010/main" val="1345886676"/>
      </p:ext>
    </p:extLst>
  </p:cSld>
  <p:clrMapOvr>
    <a:masterClrMapping/>
  </p:clrMapOvr>
  <p:hf hdr="0" ftr="0"/>
  <p:extLst>
    <p:ext uri="{DCECCB84-F9BA-43D5-87BE-67443E8EF086}">
      <p15:sldGuideLst xmlns:p15="http://schemas.microsoft.com/office/powerpoint/2012/main">
        <p15:guide id="1" orient="horz" pos="2160">
          <p15:clr>
            <a:srgbClr val="FBAE40"/>
          </p15:clr>
        </p15:guide>
        <p15:guide id="2" pos="512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Titolo e contenuto">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1" y="1805231"/>
            <a:ext cx="10905699" cy="3881904"/>
          </a:xfrm>
        </p:spPr>
        <p:txBody>
          <a:bodyPr>
            <a:noAutofit/>
          </a:bodyPr>
          <a:lstStyle>
            <a:lvl1pPr>
              <a:lnSpc>
                <a:spcPct val="100000"/>
              </a:lnSpc>
              <a:spcBef>
                <a:spcPts val="0"/>
              </a:spcBef>
              <a:spcAft>
                <a:spcPts val="1350"/>
              </a:spcAft>
              <a:defRPr/>
            </a:lvl1pPr>
            <a:lvl2pPr>
              <a:lnSpc>
                <a:spcPct val="100000"/>
              </a:lnSpc>
              <a:spcAft>
                <a:spcPts val="1350"/>
              </a:spcAft>
              <a:defRPr/>
            </a:lvl2pPr>
            <a:lvl3pPr>
              <a:lnSpc>
                <a:spcPct val="100000"/>
              </a:lnSpc>
              <a:spcAft>
                <a:spcPts val="1350"/>
              </a:spcAft>
              <a:defRPr/>
            </a:lvl3pPr>
            <a:lvl4pPr>
              <a:lnSpc>
                <a:spcPct val="100000"/>
              </a:lnSpc>
              <a:spcAft>
                <a:spcPts val="1350"/>
              </a:spcAft>
              <a:defRPr/>
            </a:lvl4pPr>
            <a:lvl5pPr>
              <a:lnSpc>
                <a:spcPct val="100000"/>
              </a:lnSpc>
              <a:spcAft>
                <a:spcPts val="1350"/>
              </a:spcAft>
              <a:defRPr/>
            </a:lvl5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p:nvCxnSpPr>
        <p:spPr>
          <a:xfrm flipH="1">
            <a:off x="838202" y="4"/>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3028951" y="482863"/>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it-IT"/>
              <a:t>Fare clic per modificare lo stile del titolo dello schema</a:t>
            </a:r>
            <a:endParaRPr lang="en-GB" dirty="0"/>
          </a:p>
        </p:txBody>
      </p:sp>
    </p:spTree>
    <p:extLst>
      <p:ext uri="{BB962C8B-B14F-4D97-AF65-F5344CB8AC3E}">
        <p14:creationId xmlns:p14="http://schemas.microsoft.com/office/powerpoint/2010/main" val="1683630790"/>
      </p:ext>
    </p:extLst>
  </p:cSld>
  <p:clrMapOvr>
    <a:masterClrMapping/>
  </p:clrMapOvr>
  <p:hf hdr="0" ftr="0"/>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12" name="Rectangle 11"/>
          <p:cNvSpPr>
            <a:spLocks noChangeArrowheads="1"/>
          </p:cNvSpPr>
          <p:nvPr userDrawn="1"/>
        </p:nvSpPr>
        <p:spPr bwMode="auto">
          <a:xfrm>
            <a:off x="-41275" y="1"/>
            <a:ext cx="12192000" cy="6857999"/>
          </a:xfrm>
          <a:prstGeom prst="rect">
            <a:avLst/>
          </a:prstGeom>
          <a:solidFill>
            <a:srgbClr val="F5F5F5"/>
          </a:solidFill>
          <a:ln w="73025" algn="ctr">
            <a:no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b="0" dirty="0">
              <a:solidFill>
                <a:schemeClr val="lt1"/>
              </a:solidFill>
              <a:latin typeface="+mn-lt"/>
            </a:endParaRPr>
          </a:p>
        </p:txBody>
      </p:sp>
      <p:pic>
        <p:nvPicPr>
          <p:cNvPr id="5" name="Picture 10" descr="en-quadri_small"/>
          <p:cNvPicPr>
            <a:picLocks noChangeAspect="1" noChangeArrowheads="1"/>
          </p:cNvPicPr>
          <p:nvPr userDrawn="1"/>
        </p:nvPicPr>
        <p:blipFill>
          <a:blip r:embed="rId2"/>
          <a:srcRect/>
          <a:stretch>
            <a:fillRect/>
          </a:stretch>
        </p:blipFill>
        <p:spPr bwMode="auto">
          <a:xfrm>
            <a:off x="5204884" y="307976"/>
            <a:ext cx="2125133" cy="1101725"/>
          </a:xfrm>
          <a:prstGeom prst="rect">
            <a:avLst/>
          </a:prstGeom>
          <a:noFill/>
          <a:ln w="9525">
            <a:noFill/>
            <a:miter lim="800000"/>
            <a:headEnd/>
            <a:tailEnd/>
          </a:ln>
        </p:spPr>
      </p:pic>
      <p:sp>
        <p:nvSpPr>
          <p:cNvPr id="11"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6150" y="835164"/>
            <a:ext cx="11095681" cy="2231329"/>
          </a:xfrm>
          <a:prstGeom prst="rect">
            <a:avLst/>
          </a:prstGeom>
        </p:spPr>
      </p:pic>
      <p:sp>
        <p:nvSpPr>
          <p:cNvPr id="2" name="TextBox 1"/>
          <p:cNvSpPr txBox="1"/>
          <p:nvPr userDrawn="1"/>
        </p:nvSpPr>
        <p:spPr>
          <a:xfrm>
            <a:off x="-514353" y="2598002"/>
            <a:ext cx="6836600" cy="1446550"/>
          </a:xfrm>
          <a:prstGeom prst="rect">
            <a:avLst/>
          </a:prstGeom>
          <a:noFill/>
        </p:spPr>
        <p:txBody>
          <a:bodyPr wrap="square"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en-GB" sz="1400" dirty="0">
                <a:solidFill>
                  <a:schemeClr val="tx1"/>
                </a:solidFill>
              </a:rPr>
              <a:t>Organisation and implementation of</a:t>
            </a:r>
            <a:r>
              <a:rPr lang="en-GB" sz="1400" baseline="0" dirty="0">
                <a:solidFill>
                  <a:schemeClr val="tx1"/>
                </a:solidFill>
              </a:rPr>
              <a:t> training activities on principles and methods of risk assessment in the food chain</a:t>
            </a:r>
          </a:p>
          <a:p>
            <a:pPr marL="0" marR="0" lvl="0" indent="0" algn="r"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lvl="0" indent="0" algn="r"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lvl="0" indent="0" algn="r"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bg2">
                    <a:lumMod val="75000"/>
                  </a:schemeClr>
                </a:solidFill>
              </a:rPr>
              <a:t>Course 1: Chemical risk assessment</a:t>
            </a:r>
            <a:endParaRPr lang="en-GB" sz="1400" dirty="0">
              <a:solidFill>
                <a:schemeClr val="bg2">
                  <a:lumMod val="75000"/>
                </a:schemeClr>
              </a:solidFill>
            </a:endParaRPr>
          </a:p>
          <a:p>
            <a:endParaRPr lang="gsw-FR" sz="1800" b="0" dirty="0" err="1">
              <a:solidFill>
                <a:srgbClr val="0F5494"/>
              </a:solidFill>
            </a:endParaRPr>
          </a:p>
        </p:txBody>
      </p:sp>
      <p:sp>
        <p:nvSpPr>
          <p:cNvPr id="3" name="TextBox 2"/>
          <p:cNvSpPr txBox="1"/>
          <p:nvPr userDrawn="1"/>
        </p:nvSpPr>
        <p:spPr>
          <a:xfrm>
            <a:off x="47329" y="5545411"/>
            <a:ext cx="6046663" cy="800219"/>
          </a:xfrm>
          <a:prstGeom prst="rect">
            <a:avLst/>
          </a:prstGeom>
          <a:noFill/>
        </p:spPr>
        <p:txBody>
          <a:bodyPr wrap="square" rtlCol="0">
            <a:spAutoFit/>
          </a:bodyPr>
          <a:lstStyle/>
          <a:p>
            <a:pPr algn="just"/>
            <a:r>
              <a:rPr lang="en-US" altLang="it-IT" sz="900" i="1" dirty="0">
                <a:solidFill>
                  <a:schemeClr val="tx1"/>
                </a:solidFill>
              </a:rPr>
              <a:t>The information and views set out in this presentation are those of the authors OPERA </a:t>
            </a:r>
            <a:r>
              <a:rPr lang="en-US" altLang="it-IT" sz="900" i="1" dirty="0" err="1">
                <a:solidFill>
                  <a:schemeClr val="tx1"/>
                </a:solidFill>
              </a:rPr>
              <a:t>srl</a:t>
            </a:r>
            <a:r>
              <a:rPr lang="en-US" altLang="it-IT" sz="900" i="1" dirty="0">
                <a:solidFill>
                  <a:schemeClr val="tx1"/>
                </a:solidFill>
              </a:rPr>
              <a:t> and NSF Euro Consultants S.A. and do not necessarily reflect the official opinion of the Commission. Neither the Commission nor any person acting on its behalf may be held responsible for the use which may be made of the information contained therein.</a:t>
            </a:r>
          </a:p>
          <a:p>
            <a:pPr algn="ctr"/>
            <a:endParaRPr lang="gsw-FR" sz="1000" b="0" dirty="0" err="1">
              <a:solidFill>
                <a:srgbClr val="0F5494"/>
              </a:solidFill>
              <a:latin typeface="Verdana" panose="020B0604030504040204" pitchFamily="34" charset="0"/>
              <a:ea typeface="Verdana" panose="020B0604030504040204" pitchFamily="34" charset="0"/>
              <a:cs typeface="Verdana" panose="020B0604030504040204" pitchFamily="34" charset="0"/>
            </a:endParaRPr>
          </a:p>
        </p:txBody>
      </p:sp>
      <p:sp>
        <p:nvSpPr>
          <p:cNvPr id="4" name="TextBox 3"/>
          <p:cNvSpPr txBox="1"/>
          <p:nvPr userDrawn="1"/>
        </p:nvSpPr>
        <p:spPr>
          <a:xfrm>
            <a:off x="7056107" y="4278394"/>
            <a:ext cx="4922440" cy="280076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fr-BE" sz="8800" dirty="0">
                <a:solidFill>
                  <a:srgbClr val="F47B22"/>
                </a:solidFill>
              </a:rPr>
              <a:t>BTSF</a:t>
            </a:r>
            <a:endParaRPr lang="en-GB" sz="8800" dirty="0">
              <a:solidFill>
                <a:srgbClr val="F47B22"/>
              </a:solidFill>
            </a:endParaRPr>
          </a:p>
          <a:p>
            <a:endParaRPr lang="gsw-FR" sz="8800" b="0" dirty="0" err="1">
              <a:solidFill>
                <a:srgbClr val="F47B22"/>
              </a:solidFill>
            </a:endParaRPr>
          </a:p>
        </p:txBody>
      </p:sp>
    </p:spTree>
    <p:extLst>
      <p:ext uri="{BB962C8B-B14F-4D97-AF65-F5344CB8AC3E}">
        <p14:creationId xmlns:p14="http://schemas.microsoft.com/office/powerpoint/2010/main" val="19169627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4" name="Rectangle 3"/>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6" name="Picture 13" descr="logo_ce_quadri_en"/>
          <p:cNvPicPr>
            <a:picLocks noChangeAspect="1" noChangeArrowheads="1"/>
          </p:cNvPicPr>
          <p:nvPr userDrawn="1"/>
        </p:nvPicPr>
        <p:blipFill>
          <a:blip r:embed="rId2"/>
          <a:srcRect/>
          <a:stretch>
            <a:fillRect/>
          </a:stretch>
        </p:blipFill>
        <p:spPr bwMode="auto">
          <a:xfrm>
            <a:off x="5204885" y="215900"/>
            <a:ext cx="2120900" cy="1100138"/>
          </a:xfrm>
          <a:prstGeom prst="rect">
            <a:avLst/>
          </a:prstGeom>
          <a:noFill/>
          <a:ln w="9525">
            <a:noFill/>
            <a:miter lim="800000"/>
            <a:headEnd/>
            <a:tailEnd/>
          </a:ln>
        </p:spPr>
      </p:pic>
      <p:sp>
        <p:nvSpPr>
          <p:cNvPr id="2" name="Title 1"/>
          <p:cNvSpPr>
            <a:spLocks noGrp="1"/>
          </p:cNvSpPr>
          <p:nvPr>
            <p:ph type="title" hasCustomPrompt="1"/>
          </p:nvPr>
        </p:nvSpPr>
        <p:spPr>
          <a:xfrm>
            <a:off x="1487488" y="1628800"/>
            <a:ext cx="5064000" cy="936625"/>
          </a:xfrm>
        </p:spPr>
        <p:txBody>
          <a:bodyPr/>
          <a:lstStyle>
            <a:lvl1pPr algn="r">
              <a:defRPr sz="2400">
                <a:solidFill>
                  <a:srgbClr val="F47B22"/>
                </a:solidFill>
              </a:defRPr>
            </a:lvl1pPr>
          </a:lstStyle>
          <a:p>
            <a:r>
              <a:rPr lang="en-US" dirty="0"/>
              <a:t>Click to add title</a:t>
            </a:r>
            <a:br>
              <a:rPr lang="en-US" dirty="0"/>
            </a:br>
            <a:r>
              <a:rPr lang="en-US" dirty="0" err="1"/>
              <a:t>verdana</a:t>
            </a:r>
            <a:r>
              <a:rPr lang="en-US" dirty="0"/>
              <a:t> 24pt</a:t>
            </a:r>
            <a:endParaRPr lang="en-GB" dirty="0"/>
          </a:p>
        </p:txBody>
      </p:sp>
      <p:sp>
        <p:nvSpPr>
          <p:cNvPr id="9" name="Rectangle 6"/>
          <p:cNvSpPr>
            <a:spLocks noGrp="1" noChangeArrowheads="1"/>
          </p:cNvSpPr>
          <p:nvPr>
            <p:ph type="sldNum" sz="quarter" idx="12"/>
          </p:nvPr>
        </p:nvSpPr>
        <p:spPr>
          <a:xfrm>
            <a:off x="11568609" y="5996014"/>
            <a:ext cx="647908" cy="241299"/>
          </a:xfrm>
          <a:prstGeom prst="rect">
            <a:avLst/>
          </a:prstGeom>
          <a:solidFill>
            <a:srgbClr val="F47B22"/>
          </a:solidFill>
        </p:spPr>
        <p:txBody>
          <a:bodyPr/>
          <a:lstStyle>
            <a:lvl1pPr algn="ctr">
              <a:defRPr sz="1000">
                <a:solidFill>
                  <a:schemeClr val="bg1"/>
                </a:solidFill>
                <a:latin typeface="+mj-lt"/>
              </a:defRPr>
            </a:lvl1pPr>
          </a:lstStyle>
          <a:p>
            <a:pPr>
              <a:defRPr/>
            </a:pPr>
            <a:fld id="{86133261-F426-4E3C-B2AF-F6E5B7E61F25}" type="slidenum">
              <a:rPr lang="en-GB" smtClean="0"/>
              <a:pPr>
                <a:defRPr/>
              </a:pPr>
              <a:t>‹#›</a:t>
            </a:fld>
            <a:endParaRPr lang="en-GB"/>
          </a:p>
        </p:txBody>
      </p:sp>
      <p:sp>
        <p:nvSpPr>
          <p:cNvPr id="11"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sp>
        <p:nvSpPr>
          <p:cNvPr id="8" name="Text Placeholder 7"/>
          <p:cNvSpPr>
            <a:spLocks noGrp="1"/>
          </p:cNvSpPr>
          <p:nvPr>
            <p:ph type="body" sz="quarter" idx="13" hasCustomPrompt="1"/>
          </p:nvPr>
        </p:nvSpPr>
        <p:spPr>
          <a:xfrm>
            <a:off x="1534616" y="2671193"/>
            <a:ext cx="5064000" cy="3600450"/>
          </a:xfrm>
        </p:spPr>
        <p:txBody>
          <a:bodyPr/>
          <a:lstStyle>
            <a:lvl1pPr algn="r">
              <a:defRPr sz="1200" i="0">
                <a:solidFill>
                  <a:schemeClr val="bg2">
                    <a:lumMod val="50000"/>
                  </a:schemeClr>
                </a:solidFill>
              </a:defRPr>
            </a:lvl1pPr>
          </a:lstStyle>
          <a:p>
            <a:pPr lvl="0"/>
            <a:r>
              <a:rPr lang="en-US" dirty="0"/>
              <a:t>Click to add text</a:t>
            </a:r>
          </a:p>
          <a:p>
            <a:pPr lvl="0"/>
            <a:r>
              <a:rPr lang="en-US" dirty="0" err="1"/>
              <a:t>verdana</a:t>
            </a:r>
            <a:r>
              <a:rPr lang="en-US" dirty="0"/>
              <a:t> 14pt</a:t>
            </a:r>
            <a:endParaRPr lang="en-GB" dirty="0"/>
          </a:p>
        </p:txBody>
      </p:sp>
      <p:sp>
        <p:nvSpPr>
          <p:cNvPr id="10" name="Picture Placeholder 4"/>
          <p:cNvSpPr>
            <a:spLocks noGrp="1"/>
          </p:cNvSpPr>
          <p:nvPr>
            <p:ph type="pic" sz="quarter" idx="14" hasCustomPrompt="1"/>
          </p:nvPr>
        </p:nvSpPr>
        <p:spPr>
          <a:xfrm>
            <a:off x="6551083" y="989014"/>
            <a:ext cx="5640917" cy="5868987"/>
          </a:xfrm>
        </p:spPr>
        <p:txBody>
          <a:bodyPr anchor="ctr"/>
          <a:lstStyle>
            <a:lvl1pPr>
              <a:defRPr sz="1400" baseline="0">
                <a:solidFill>
                  <a:schemeClr val="bg2">
                    <a:lumMod val="50000"/>
                  </a:schemeClr>
                </a:solidFill>
              </a:defRPr>
            </a:lvl1pPr>
          </a:lstStyle>
          <a:p>
            <a:r>
              <a:rPr lang="fr-BE" dirty="0"/>
              <a:t>This </a:t>
            </a:r>
            <a:r>
              <a:rPr lang="fr-BE" dirty="0" err="1"/>
              <a:t>is</a:t>
            </a:r>
            <a:r>
              <a:rPr lang="fr-BE" dirty="0"/>
              <a:t> an image </a:t>
            </a:r>
            <a:r>
              <a:rPr lang="fr-BE" dirty="0" err="1"/>
              <a:t>holder</a:t>
            </a:r>
            <a:r>
              <a:rPr lang="fr-BE" dirty="0"/>
              <a:t> for a </a:t>
            </a:r>
            <a:r>
              <a:rPr lang="fr-BE" dirty="0" err="1"/>
              <a:t>slide</a:t>
            </a:r>
            <a:r>
              <a:rPr lang="fr-BE" dirty="0"/>
              <a:t> </a:t>
            </a:r>
            <a:r>
              <a:rPr lang="fr-BE" dirty="0" err="1"/>
              <a:t>with</a:t>
            </a:r>
            <a:r>
              <a:rPr lang="fr-BE" dirty="0"/>
              <a:t> an illustration on the right.</a:t>
            </a:r>
          </a:p>
          <a:p>
            <a:r>
              <a:rPr lang="fr-BE" dirty="0"/>
              <a:t>Click to </a:t>
            </a:r>
            <a:r>
              <a:rPr lang="fr-BE" dirty="0" err="1"/>
              <a:t>add</a:t>
            </a:r>
            <a:r>
              <a:rPr lang="fr-BE" dirty="0"/>
              <a:t> </a:t>
            </a:r>
            <a:r>
              <a:rPr lang="fr-BE" dirty="0" err="1"/>
              <a:t>picture</a:t>
            </a:r>
            <a:r>
              <a:rPr lang="fr-BE" dirty="0"/>
              <a:t>…</a:t>
            </a:r>
            <a:endParaRPr lang="en-GB" dirty="0"/>
          </a:p>
        </p:txBody>
      </p:sp>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3339" y="3210236"/>
            <a:ext cx="6312792" cy="1586917"/>
          </a:xfrm>
          <a:prstGeom prst="rect">
            <a:avLst/>
          </a:prstGeom>
        </p:spPr>
      </p:pic>
    </p:spTree>
    <p:extLst>
      <p:ext uri="{BB962C8B-B14F-4D97-AF65-F5344CB8AC3E}">
        <p14:creationId xmlns:p14="http://schemas.microsoft.com/office/powerpoint/2010/main" val="23797034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6" name="Rectangle 5"/>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7" name="Picture 13" descr="logo_ce_quadri_en"/>
          <p:cNvPicPr>
            <a:picLocks noChangeAspect="1" noChangeArrowheads="1"/>
          </p:cNvPicPr>
          <p:nvPr userDrawn="1"/>
        </p:nvPicPr>
        <p:blipFill>
          <a:blip r:embed="rId2"/>
          <a:srcRect/>
          <a:stretch>
            <a:fillRect/>
          </a:stretch>
        </p:blipFill>
        <p:spPr bwMode="auto">
          <a:xfrm>
            <a:off x="5204885" y="215900"/>
            <a:ext cx="2120900" cy="1100138"/>
          </a:xfrm>
          <a:prstGeom prst="rect">
            <a:avLst/>
          </a:prstGeom>
          <a:noFill/>
          <a:ln w="9525">
            <a:noFill/>
            <a:miter lim="800000"/>
            <a:headEnd/>
            <a:tailEnd/>
          </a:ln>
        </p:spPr>
      </p:pic>
      <p:sp>
        <p:nvSpPr>
          <p:cNvPr id="8"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sp>
        <p:nvSpPr>
          <p:cNvPr id="9" name="Rectangle 6"/>
          <p:cNvSpPr>
            <a:spLocks noGrp="1" noChangeArrowheads="1"/>
          </p:cNvSpPr>
          <p:nvPr>
            <p:ph type="sldNum" sz="quarter" idx="12"/>
          </p:nvPr>
        </p:nvSpPr>
        <p:spPr>
          <a:xfrm>
            <a:off x="11568609" y="5996014"/>
            <a:ext cx="647908" cy="241299"/>
          </a:xfrm>
          <a:prstGeom prst="rect">
            <a:avLst/>
          </a:prstGeom>
          <a:solidFill>
            <a:srgbClr val="F47B22"/>
          </a:solidFill>
        </p:spPr>
        <p:txBody>
          <a:bodyPr/>
          <a:lstStyle>
            <a:lvl1pPr algn="ctr">
              <a:defRPr sz="1000">
                <a:solidFill>
                  <a:schemeClr val="bg1"/>
                </a:solidFill>
                <a:latin typeface="+mj-lt"/>
              </a:defRPr>
            </a:lvl1pPr>
          </a:lstStyle>
          <a:p>
            <a:pPr>
              <a:defRPr/>
            </a:pPr>
            <a:fld id="{86133261-F426-4E3C-B2AF-F6E5B7E61F25}" type="slidenum">
              <a:rPr lang="en-GB" smtClean="0"/>
              <a:pPr>
                <a:defRPr/>
              </a:pPr>
              <a:t>‹#›</a:t>
            </a:fld>
            <a:endParaRPr lang="en-GB"/>
          </a:p>
        </p:txBody>
      </p:sp>
      <p:sp>
        <p:nvSpPr>
          <p:cNvPr id="3" name="TextBox 2"/>
          <p:cNvSpPr txBox="1"/>
          <p:nvPr userDrawn="1"/>
        </p:nvSpPr>
        <p:spPr>
          <a:xfrm>
            <a:off x="-144693" y="1700809"/>
            <a:ext cx="12192000" cy="3770263"/>
          </a:xfrm>
          <a:prstGeom prst="rect">
            <a:avLst/>
          </a:prstGeom>
          <a:noFill/>
        </p:spPr>
        <p:txBody>
          <a:bodyPr wrap="square" rtlCol="0">
            <a:spAutoFit/>
          </a:bodyPr>
          <a:lstStyle/>
          <a:p>
            <a:pPr algn="ctr"/>
            <a:r>
              <a:rPr lang="fr-BE" sz="23900" b="1" spc="-300" dirty="0">
                <a:solidFill>
                  <a:srgbClr val="FDE7D7"/>
                </a:solidFill>
              </a:rPr>
              <a:t>BTSF</a:t>
            </a:r>
            <a:endParaRPr lang="en-GB" sz="23900" b="1" spc="-300" dirty="0" err="1">
              <a:solidFill>
                <a:srgbClr val="FDE7D7"/>
              </a:solidFill>
            </a:endParaRPr>
          </a:p>
        </p:txBody>
      </p:sp>
      <p:sp>
        <p:nvSpPr>
          <p:cNvPr id="5" name="Text Placeholder 4"/>
          <p:cNvSpPr>
            <a:spLocks noGrp="1"/>
          </p:cNvSpPr>
          <p:nvPr>
            <p:ph type="body" sz="quarter" idx="13" hasCustomPrompt="1"/>
          </p:nvPr>
        </p:nvSpPr>
        <p:spPr>
          <a:xfrm>
            <a:off x="527051" y="1628776"/>
            <a:ext cx="11521016" cy="4392613"/>
          </a:xfrm>
        </p:spPr>
        <p:txBody>
          <a:bodyPr/>
          <a:lstStyle>
            <a:lvl1pPr marL="0" indent="0" algn="l">
              <a:buNone/>
              <a:defRPr sz="1400">
                <a:solidFill>
                  <a:schemeClr val="bg2">
                    <a:lumMod val="50000"/>
                  </a:schemeClr>
                </a:solidFill>
                <a:latin typeface="+mj-lt"/>
              </a:defRPr>
            </a:lvl1pPr>
            <a:lvl2pPr marL="457200" indent="0" algn="l">
              <a:buNone/>
              <a:defRPr>
                <a:latin typeface="+mj-lt"/>
              </a:defRPr>
            </a:lvl2pPr>
            <a:lvl3pPr marL="914400" indent="0" algn="l">
              <a:buFont typeface="Arial" panose="020B0604020202020204" pitchFamily="34" charset="0"/>
              <a:buNone/>
              <a:defRPr>
                <a:latin typeface="+mj-lt"/>
              </a:defRPr>
            </a:lvl3pPr>
            <a:lvl4pPr marL="1371600" indent="0" algn="l">
              <a:buNone/>
              <a:defRPr>
                <a:latin typeface="+mj-lt"/>
              </a:defRPr>
            </a:lvl4pPr>
            <a:lvl5pPr marL="1828800" indent="0" algn="l">
              <a:buNone/>
              <a:defRPr>
                <a:latin typeface="+mj-lt"/>
              </a:defRPr>
            </a:lvl5pPr>
          </a:lstStyle>
          <a:p>
            <a:pPr lvl="0"/>
            <a:r>
              <a:rPr lang="en-US" dirty="0"/>
              <a:t>Click to edit add text</a:t>
            </a:r>
            <a:endParaRPr lang="en-GB" dirty="0"/>
          </a:p>
        </p:txBody>
      </p:sp>
    </p:spTree>
    <p:extLst>
      <p:ext uri="{BB962C8B-B14F-4D97-AF65-F5344CB8AC3E}">
        <p14:creationId xmlns:p14="http://schemas.microsoft.com/office/powerpoint/2010/main" val="17884783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2"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dirty="0"/>
              <a:t>Edit Master text styles</a:t>
            </a:r>
          </a:p>
        </p:txBody>
      </p:sp>
      <p:sp>
        <p:nvSpPr>
          <p:cNvPr id="13" name="Rectangle 12"/>
          <p:cNvSpPr/>
          <p:nvPr userDrawn="1"/>
        </p:nvSpPr>
        <p:spPr>
          <a:xfrm>
            <a:off x="6615103" y="2806583"/>
            <a:ext cx="5079600" cy="1879200"/>
          </a:xfrm>
          <a:prstGeom prst="rect">
            <a:avLst/>
          </a:prstGeom>
          <a:blipFill dpi="0" rotWithShape="1">
            <a:blip r:embed="rId4">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sp>
        <p:nvSpPr>
          <p:cNvPr id="17" name="Rectangle 16"/>
          <p:cNvSpPr/>
          <p:nvPr userDrawn="1"/>
        </p:nvSpPr>
        <p:spPr>
          <a:xfrm>
            <a:off x="990176" y="2157413"/>
            <a:ext cx="2168341" cy="802179"/>
          </a:xfrm>
          <a:prstGeom prst="rect">
            <a:avLst/>
          </a:prstGeom>
          <a:blipFill dpi="0" rotWithShape="1">
            <a:blip r:embed="rId5"/>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244287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2400299"/>
            <a:ext cx="10676038" cy="1109663"/>
          </a:xfrm>
          <a:prstGeom prst="rect">
            <a:avLst/>
          </a:prstGeom>
        </p:spPr>
        <p:txBody>
          <a:bodyPr anchor="b">
            <a:noAutofit/>
          </a:bodyPr>
          <a:lstStyle>
            <a:lvl1pPr algn="l">
              <a:defRPr sz="6000">
                <a:solidFill>
                  <a:srgbClr val="6FA528"/>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0" name="Rectangle 9"/>
          <p:cNvSpPr/>
          <p:nvPr userDrawn="1"/>
        </p:nvSpPr>
        <p:spPr>
          <a:xfrm>
            <a:off x="990176" y="657216"/>
            <a:ext cx="4093747" cy="1514484"/>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8869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5843588"/>
          </a:xfrm>
          <a:prstGeom prst="rect">
            <a:avLst/>
          </a:prstGeom>
          <a:solidFill>
            <a:srgbClr val="6FA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33852" y="6046012"/>
            <a:ext cx="1716200" cy="450350"/>
          </a:xfrm>
          <a:prstGeom prst="rect">
            <a:avLst/>
          </a:prstGeom>
        </p:spPr>
      </p:pic>
      <p:sp>
        <p:nvSpPr>
          <p:cNvPr id="11" name="Title 1"/>
          <p:cNvSpPr>
            <a:spLocks noGrp="1"/>
          </p:cNvSpPr>
          <p:nvPr>
            <p:ph type="ctrTitle"/>
          </p:nvPr>
        </p:nvSpPr>
        <p:spPr>
          <a:xfrm>
            <a:off x="1077013" y="2374123"/>
            <a:ext cx="10156297" cy="1135839"/>
          </a:xfrm>
          <a:prstGeom prst="rect">
            <a:avLst/>
          </a:prstGeom>
        </p:spPr>
        <p:txBody>
          <a:bodyPr anchor="b">
            <a:noAutofit/>
          </a:bodyPr>
          <a:lstStyle>
            <a:lvl1pPr algn="l">
              <a:defRPr sz="6000">
                <a:solidFill>
                  <a:srgbClr val="034EA2"/>
                </a:solidFill>
              </a:defRPr>
            </a:lvl1pPr>
          </a:lstStyle>
          <a:p>
            <a:r>
              <a:rPr lang="en-US" dirty="0"/>
              <a:t>Click to edit Master title style</a:t>
            </a:r>
            <a:endParaRPr lang="en-GB" dirty="0"/>
          </a:p>
        </p:txBody>
      </p: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2" name="Rectangle 11"/>
          <p:cNvSpPr/>
          <p:nvPr userDrawn="1"/>
        </p:nvSpPr>
        <p:spPr>
          <a:xfrm>
            <a:off x="990176" y="657216"/>
            <a:ext cx="4093747" cy="1514484"/>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071811"/>
          </a:xfrm>
          <a:prstGeom prst="rect">
            <a:avLst/>
          </a:prstGeom>
          <a:solidFill>
            <a:srgbClr val="6FA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171575" y="2722568"/>
            <a:ext cx="10061735" cy="1240348"/>
          </a:xfrm>
          <a:prstGeom prst="rect">
            <a:avLst/>
          </a:prstGeom>
        </p:spPr>
        <p:txBody>
          <a:bodyPr anchor="b">
            <a:noAutofit/>
          </a:bodyPr>
          <a:lstStyle>
            <a:lvl1pPr algn="l">
              <a:defRPr sz="6000">
                <a:solidFill>
                  <a:schemeClr val="tx2"/>
                </a:solidFill>
              </a:defRPr>
            </a:lvl1pPr>
          </a:lstStyle>
          <a:p>
            <a:r>
              <a:rPr lang="en-US" dirty="0"/>
              <a:t>Click to edit Master title style</a:t>
            </a:r>
            <a:endParaRPr lang="en-GB" dirty="0"/>
          </a:p>
        </p:txBody>
      </p: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10" name="Straight Connector 9"/>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5" name="Rectangle 14"/>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16886048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2"/>
            <a:ext cx="12192000" cy="293421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185863" y="1693863"/>
            <a:ext cx="10047447" cy="1240348"/>
          </a:xfrm>
          <a:prstGeom prst="rect">
            <a:avLst/>
          </a:prstGeom>
        </p:spPr>
        <p:txBody>
          <a:bodyPr anchor="b">
            <a:noAutofit/>
          </a:bodyPr>
          <a:lstStyle>
            <a:lvl1pPr algn="l">
              <a:defRPr sz="6000">
                <a:solidFill>
                  <a:schemeClr val="accent5"/>
                </a:solidFill>
              </a:defRPr>
            </a:lvl1pPr>
          </a:lstStyle>
          <a:p>
            <a:r>
              <a:rPr lang="en-US" dirty="0"/>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8" name="Rectangle 7"/>
          <p:cNvSpPr/>
          <p:nvPr userDrawn="1"/>
        </p:nvSpPr>
        <p:spPr>
          <a:xfrm>
            <a:off x="990176" y="657216"/>
            <a:ext cx="4093747" cy="1514484"/>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88339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05231"/>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34EA2"/>
              </a:solidFill>
            </a:endParaRPr>
          </a:p>
        </p:txBody>
      </p:sp>
    </p:spTree>
    <p:extLst>
      <p:ext uri="{BB962C8B-B14F-4D97-AF65-F5344CB8AC3E}">
        <p14:creationId xmlns:p14="http://schemas.microsoft.com/office/powerpoint/2010/main" val="280383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pic>
        <p:nvPicPr>
          <p:cNvPr id="7" name="Picture 6"/>
          <p:cNvPicPr>
            <a:picLocks noChangeAspect="1"/>
          </p:cNvPicPr>
          <p:nvPr userDrawn="1"/>
        </p:nvPicPr>
        <p:blipFill>
          <a:blip r:embed="rId26">
            <a:extLst>
              <a:ext uri="{28A0092B-C50C-407E-A947-70E740481C1C}">
                <a14:useLocalDpi xmlns:a14="http://schemas.microsoft.com/office/drawing/2010/main" val="0"/>
              </a:ext>
            </a:extLst>
          </a:blip>
          <a:stretch>
            <a:fillRect/>
          </a:stretch>
        </p:blipFill>
        <p:spPr>
          <a:xfrm>
            <a:off x="10036523" y="6045988"/>
            <a:ext cx="1710390" cy="450423"/>
          </a:xfrm>
          <a:prstGeom prst="rect">
            <a:avLst/>
          </a:prstGeom>
        </p:spPr>
      </p:pic>
      <p:sp>
        <p:nvSpPr>
          <p:cNvPr id="8" name="Rectangle 7"/>
          <p:cNvSpPr/>
          <p:nvPr userDrawn="1"/>
        </p:nvSpPr>
        <p:spPr>
          <a:xfrm>
            <a:off x="6616800" y="3916926"/>
            <a:ext cx="5079600" cy="1879200"/>
          </a:xfrm>
          <a:prstGeom prst="rect">
            <a:avLst/>
          </a:prstGeom>
          <a:blipFill dpi="0" rotWithShape="1">
            <a:blip r:embed="rId27">
              <a:alphaModFix amt="1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a:off x="904448" y="471473"/>
            <a:ext cx="2238799" cy="828245"/>
          </a:xfrm>
          <a:prstGeom prst="rect">
            <a:avLst/>
          </a:prstGeom>
          <a:blipFill dpi="0" rotWithShape="1">
            <a:blip r:embed="rId27"/>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34EA2"/>
              </a:solidFill>
            </a:endParaRPr>
          </a:p>
        </p:txBody>
      </p:sp>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69" r:id="rId6"/>
    <p:sldLayoutId id="2147483670" r:id="rId7"/>
    <p:sldLayoutId id="2147483650" r:id="rId8"/>
    <p:sldLayoutId id="2147483660" r:id="rId9"/>
    <p:sldLayoutId id="2147483652" r:id="rId10"/>
    <p:sldLayoutId id="2147483661" r:id="rId11"/>
    <p:sldLayoutId id="2147483653" r:id="rId12"/>
    <p:sldLayoutId id="2147483654" r:id="rId13"/>
    <p:sldLayoutId id="2147483659" r:id="rId14"/>
    <p:sldLayoutId id="2147483658" r:id="rId15"/>
    <p:sldLayoutId id="2147483666" r:id="rId16"/>
    <p:sldLayoutId id="2147483667" r:id="rId17"/>
    <p:sldLayoutId id="2147483668" r:id="rId18"/>
    <p:sldLayoutId id="2147483655" r:id="rId19"/>
    <p:sldLayoutId id="2147483671" r:id="rId20"/>
    <p:sldLayoutId id="2147483672" r:id="rId21"/>
    <p:sldLayoutId id="2147483673" r:id="rId22"/>
    <p:sldLayoutId id="2147483674" r:id="rId23"/>
    <p:sldLayoutId id="2147483675" r:id="rId24"/>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3" Type="http://schemas.openxmlformats.org/officeDocument/2006/relationships/hyperlink" Target="mailto:20189605riskassessment@btsftraining.com"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16.png"/><Relationship Id="rId4" Type="http://schemas.openxmlformats.org/officeDocument/2006/relationships/hyperlink" Target="http://www.opera-italy.eu/"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https://twitter.com/eu_commission" TargetMode="External"/><Relationship Id="rId13" Type="http://schemas.openxmlformats.org/officeDocument/2006/relationships/image" Target="../media/image21.png"/><Relationship Id="rId18" Type="http://schemas.openxmlformats.org/officeDocument/2006/relationships/image" Target="../media/image23.png"/><Relationship Id="rId3" Type="http://schemas.openxmlformats.org/officeDocument/2006/relationships/hyperlink" Target="https://open.spotify.com/user/v7ra0as4ychfdatgcjt9nabh0?si=SEs1mANESea5kzyVy7HvDw" TargetMode="External"/><Relationship Id="rId7" Type="http://schemas.openxmlformats.org/officeDocument/2006/relationships/image" Target="../media/image18.png"/><Relationship Id="rId12" Type="http://schemas.openxmlformats.org/officeDocument/2006/relationships/image" Target="../media/image20.png"/><Relationship Id="rId17" Type="http://schemas.openxmlformats.org/officeDocument/2006/relationships/hyperlink" Target="https://www.youtube.com/user/eutube" TargetMode="External"/><Relationship Id="rId2" Type="http://schemas.openxmlformats.org/officeDocument/2006/relationships/notesSlide" Target="../notesSlides/notesSlide3.xml"/><Relationship Id="rId16" Type="http://schemas.openxmlformats.org/officeDocument/2006/relationships/hyperlink" Target="https://medium.com/@EuropeanCommission" TargetMode="External"/><Relationship Id="rId1" Type="http://schemas.openxmlformats.org/officeDocument/2006/relationships/slideLayout" Target="../slideLayouts/slideLayout8.xml"/><Relationship Id="rId6" Type="http://schemas.openxmlformats.org/officeDocument/2006/relationships/hyperlink" Target="https://europa.eu/" TargetMode="External"/><Relationship Id="rId11" Type="http://schemas.openxmlformats.org/officeDocument/2006/relationships/hyperlink" Target="https://www.linkedin.com/company/european-commission/" TargetMode="External"/><Relationship Id="rId5" Type="http://schemas.openxmlformats.org/officeDocument/2006/relationships/hyperlink" Target="https://ec.europa.eu/" TargetMode="External"/><Relationship Id="rId15" Type="http://schemas.openxmlformats.org/officeDocument/2006/relationships/image" Target="../media/image22.png"/><Relationship Id="rId10" Type="http://schemas.openxmlformats.org/officeDocument/2006/relationships/image" Target="../media/image19.png"/><Relationship Id="rId19" Type="http://schemas.openxmlformats.org/officeDocument/2006/relationships/image" Target="../media/image24.png"/><Relationship Id="rId4" Type="http://schemas.openxmlformats.org/officeDocument/2006/relationships/image" Target="../media/image17.png"/><Relationship Id="rId9" Type="http://schemas.openxmlformats.org/officeDocument/2006/relationships/hyperlink" Target="https://www.facebook.com/EuropeanCommission" TargetMode="External"/><Relationship Id="rId14" Type="http://schemas.openxmlformats.org/officeDocument/2006/relationships/hyperlink" Target="https://www.instagram.com/europeancommissio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1071351" y="3573016"/>
            <a:ext cx="10065224" cy="1742787"/>
          </a:xfrm>
        </p:spPr>
        <p:txBody>
          <a:bodyPr/>
          <a:lstStyle/>
          <a:p>
            <a:pPr>
              <a:spcBef>
                <a:spcPts val="600"/>
              </a:spcBef>
              <a:spcAft>
                <a:spcPts val="1200"/>
              </a:spcAft>
            </a:pPr>
            <a:r>
              <a:rPr lang="en-GB" sz="2800" dirty="0"/>
              <a:t>Organisation and implementation of training activities on principles and methods of risk assessment in the food chain</a:t>
            </a:r>
          </a:p>
          <a:p>
            <a:r>
              <a:rPr lang="en-GB" sz="2400" dirty="0"/>
              <a:t>Course </a:t>
            </a:r>
            <a:r>
              <a:rPr lang="en-GB" sz="2400"/>
              <a:t>on Environmental risk </a:t>
            </a:r>
            <a:r>
              <a:rPr lang="en-GB" sz="2400" dirty="0"/>
              <a:t>assessment </a:t>
            </a:r>
          </a:p>
        </p:txBody>
      </p:sp>
      <p:sp>
        <p:nvSpPr>
          <p:cNvPr id="8" name="Text Placeholder 7"/>
          <p:cNvSpPr>
            <a:spLocks noGrp="1"/>
          </p:cNvSpPr>
          <p:nvPr>
            <p:ph type="body" sz="quarter" idx="13"/>
          </p:nvPr>
        </p:nvSpPr>
        <p:spPr/>
        <p:txBody>
          <a:bodyPr/>
          <a:lstStyle/>
          <a:p>
            <a:r>
              <a:rPr lang="fr-BE" dirty="0"/>
              <a:t>BTSF</a:t>
            </a:r>
            <a:endParaRPr lang="en-GB" dirty="0"/>
          </a:p>
        </p:txBody>
      </p:sp>
      <p:sp>
        <p:nvSpPr>
          <p:cNvPr id="6" name="Title 5"/>
          <p:cNvSpPr>
            <a:spLocks noGrp="1"/>
          </p:cNvSpPr>
          <p:nvPr>
            <p:ph type="ctrTitle"/>
          </p:nvPr>
        </p:nvSpPr>
        <p:spPr/>
        <p:txBody>
          <a:bodyPr>
            <a:noAutofit/>
          </a:bodyPr>
          <a:lstStyle/>
          <a:p>
            <a:r>
              <a:rPr lang="fr-BE" dirty="0"/>
              <a:t>Better Training for Safer Food</a:t>
            </a:r>
            <a:br>
              <a:rPr lang="fr-BE" dirty="0"/>
            </a:br>
            <a:r>
              <a:rPr lang="fr-BE" sz="4200" i="1" dirty="0"/>
              <a:t>Initiative</a:t>
            </a:r>
            <a:endParaRPr lang="en-GB" sz="4200" i="1" dirty="0"/>
          </a:p>
        </p:txBody>
      </p:sp>
      <p:sp>
        <p:nvSpPr>
          <p:cNvPr id="5" name="Subtitle 2"/>
          <p:cNvSpPr txBox="1">
            <a:spLocks/>
          </p:cNvSpPr>
          <p:nvPr/>
        </p:nvSpPr>
        <p:spPr>
          <a:xfrm>
            <a:off x="1071350" y="5899355"/>
            <a:ext cx="10064964" cy="600598"/>
          </a:xfrm>
          <a:prstGeom prst="rect">
            <a:avLst/>
          </a:prstGeom>
        </p:spPr>
        <p:txBody>
          <a:bodyPr vert="horz" wrap="square" lIns="91440" tIns="45720" rIns="91440" bIns="45720" rtlCol="0" anchor="b" anchorCtr="0">
            <a:noAutofit/>
          </a:bodyPr>
          <a:lstStyle>
            <a:lvl1pPr marL="0" indent="0" algn="l" defTabSz="914400" rtl="0" eaLnBrk="1" latinLnBrk="0" hangingPunct="1">
              <a:lnSpc>
                <a:spcPct val="100000"/>
              </a:lnSpc>
              <a:spcBef>
                <a:spcPts val="0"/>
              </a:spcBef>
              <a:spcAft>
                <a:spcPts val="1800"/>
              </a:spcAft>
              <a:buClr>
                <a:schemeClr val="tx2"/>
              </a:buClr>
              <a:buFont typeface="Arial" panose="020B0604020202020204" pitchFamily="34" charset="0"/>
              <a:buNone/>
              <a:defRPr sz="2800" i="0" kern="1200">
                <a:solidFill>
                  <a:srgbClr val="FFC000"/>
                </a:solidFill>
                <a:latin typeface="+mn-lt"/>
                <a:ea typeface="+mn-ea"/>
                <a:cs typeface="+mn-cs"/>
              </a:defRPr>
            </a:lvl1pPr>
            <a:lvl2pPr marL="4572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sz="1050" dirty="0"/>
          </a:p>
          <a:p>
            <a:r>
              <a:rPr lang="en-IE" sz="1050" dirty="0"/>
              <a:t>Unless otherwise noted,  the reuse of this presentation is not authorised. For any use or reproduction of elements that are owned by the EU, permission may need to be sought directly from the respective right holders. All statements and references in this presentation come from the Training coordinator and tutors and do not represent the official position of the European Commission.  </a:t>
            </a:r>
          </a:p>
        </p:txBody>
      </p:sp>
      <p:sp>
        <p:nvSpPr>
          <p:cNvPr id="2" name="Subtitle 6">
            <a:extLst>
              <a:ext uri="{FF2B5EF4-FFF2-40B4-BE49-F238E27FC236}">
                <a16:creationId xmlns:a16="http://schemas.microsoft.com/office/drawing/2014/main" id="{119DAD77-E4B3-5778-D054-B59DF1DC8F69}"/>
              </a:ext>
            </a:extLst>
          </p:cNvPr>
          <p:cNvSpPr txBox="1">
            <a:spLocks/>
          </p:cNvSpPr>
          <p:nvPr/>
        </p:nvSpPr>
        <p:spPr>
          <a:xfrm>
            <a:off x="1071350" y="5144851"/>
            <a:ext cx="9849186" cy="516397"/>
          </a:xfrm>
          <a:prstGeom prst="rect">
            <a:avLst/>
          </a:prstGeom>
        </p:spPr>
        <p:txBody>
          <a:bodyPr vert="horz" lIns="91440" tIns="45720" rIns="91440" bIns="45720" rtlCol="0">
            <a:noAutofit/>
          </a:bodyPr>
          <a:lstStyle>
            <a:lvl1pPr indent="0">
              <a:lnSpc>
                <a:spcPct val="100000"/>
              </a:lnSpc>
              <a:spcBef>
                <a:spcPts val="0"/>
              </a:spcBef>
              <a:spcAft>
                <a:spcPts val="1800"/>
              </a:spcAft>
              <a:buClr>
                <a:schemeClr val="tx2"/>
              </a:buClr>
              <a:buFontTx/>
              <a:buNone/>
              <a:defRPr sz="2500" i="1">
                <a:solidFill>
                  <a:schemeClr val="accent5"/>
                </a:solidFill>
              </a:defRPr>
            </a:lvl1pPr>
            <a:lvl2pPr indent="0" algn="ctr">
              <a:lnSpc>
                <a:spcPct val="100000"/>
              </a:lnSpc>
              <a:spcBef>
                <a:spcPts val="500"/>
              </a:spcBef>
              <a:spcAft>
                <a:spcPts val="1800"/>
              </a:spcAft>
              <a:buClr>
                <a:schemeClr val="accent5"/>
              </a:buClr>
              <a:buFont typeface="Arial" panose="020B0604020202020204" pitchFamily="34" charset="0"/>
              <a:buNone/>
              <a:defRPr sz="2000"/>
            </a:lvl2pPr>
            <a:lvl3pPr indent="0" algn="ctr">
              <a:lnSpc>
                <a:spcPct val="100000"/>
              </a:lnSpc>
              <a:spcBef>
                <a:spcPts val="500"/>
              </a:spcBef>
              <a:spcAft>
                <a:spcPts val="1800"/>
              </a:spcAft>
              <a:buClr>
                <a:schemeClr val="accent5"/>
              </a:buClr>
              <a:buFont typeface="Arial" panose="020B0604020202020204" pitchFamily="34" charset="0"/>
              <a:buNone/>
            </a:lvl3pPr>
            <a:lvl4pPr indent="0" algn="ctr">
              <a:lnSpc>
                <a:spcPct val="100000"/>
              </a:lnSpc>
              <a:spcBef>
                <a:spcPts val="500"/>
              </a:spcBef>
              <a:spcAft>
                <a:spcPts val="1800"/>
              </a:spcAft>
              <a:buClr>
                <a:schemeClr val="accent5"/>
              </a:buClr>
              <a:buFont typeface="Arial" panose="020B0604020202020204" pitchFamily="34" charset="0"/>
              <a:buNone/>
              <a:defRPr sz="1600"/>
            </a:lvl4pPr>
            <a:lvl5pPr indent="0" algn="ctr">
              <a:lnSpc>
                <a:spcPct val="100000"/>
              </a:lnSpc>
              <a:spcBef>
                <a:spcPts val="500"/>
              </a:spcBef>
              <a:spcAft>
                <a:spcPts val="1800"/>
              </a:spcAft>
              <a:buClr>
                <a:schemeClr val="accent5"/>
              </a:buClr>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r>
              <a:rPr lang="en-US" sz="2000" b="1" dirty="0"/>
              <a:t>3.5 Case study on ERA of plants generated by new breeding techniques</a:t>
            </a:r>
          </a:p>
          <a:p>
            <a:endParaRPr lang="en-US" sz="2000" b="1" dirty="0"/>
          </a:p>
        </p:txBody>
      </p:sp>
    </p:spTree>
    <p:extLst>
      <p:ext uri="{BB962C8B-B14F-4D97-AF65-F5344CB8AC3E}">
        <p14:creationId xmlns:p14="http://schemas.microsoft.com/office/powerpoint/2010/main" val="1310033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12"/>
          </p:nvPr>
        </p:nvSpPr>
        <p:spPr/>
        <p:txBody>
          <a:bodyPr/>
          <a:lstStyle/>
          <a:p>
            <a:pPr>
              <a:defRPr/>
            </a:pPr>
            <a:fld id="{86133261-F426-4E3C-B2AF-F6E5B7E61F25}" type="slidenum">
              <a:rPr lang="en-GB" smtClean="0"/>
              <a:pPr>
                <a:defRPr/>
              </a:pPr>
              <a:t>2</a:t>
            </a:fld>
            <a:endParaRPr lang="en-GB"/>
          </a:p>
        </p:txBody>
      </p:sp>
      <p:sp>
        <p:nvSpPr>
          <p:cNvPr id="8" name="Subtitle 2">
            <a:extLst>
              <a:ext uri="{FF2B5EF4-FFF2-40B4-BE49-F238E27FC236}">
                <a16:creationId xmlns:a16="http://schemas.microsoft.com/office/drawing/2014/main" id="{A133F4E9-B7A9-43D7-87FC-008363DC2573}"/>
              </a:ext>
            </a:extLst>
          </p:cNvPr>
          <p:cNvSpPr txBox="1">
            <a:spLocks/>
          </p:cNvSpPr>
          <p:nvPr/>
        </p:nvSpPr>
        <p:spPr>
          <a:xfrm>
            <a:off x="349321" y="1561877"/>
            <a:ext cx="10644883" cy="5211904"/>
          </a:xfrm>
          <a:prstGeom prst="rect">
            <a:avLst/>
          </a:prstGeom>
        </p:spPr>
        <p:txBody>
          <a:bodyPr>
            <a:norm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buNone/>
            </a:pPr>
            <a:endParaRPr lang="en-IE" b="1" i="0" kern="0" dirty="0">
              <a:solidFill>
                <a:srgbClr val="00B050"/>
              </a:solidFill>
            </a:endParaRPr>
          </a:p>
          <a:p>
            <a:pPr lvl="1" algn="just">
              <a:buFont typeface="Wingdings" panose="05000000000000000000" pitchFamily="2" charset="2"/>
              <a:buChar char="Ø"/>
            </a:pPr>
            <a:r>
              <a:rPr lang="en-IE" sz="2400" dirty="0">
                <a:solidFill>
                  <a:schemeClr val="tx1"/>
                </a:solidFill>
              </a:rPr>
              <a:t>This practical exercise will involve 4 groups of participants, considering the use of “Smart </a:t>
            </a:r>
            <a:r>
              <a:rPr lang="en-IE" sz="2400" dirty="0" err="1">
                <a:solidFill>
                  <a:schemeClr val="tx1"/>
                </a:solidFill>
              </a:rPr>
              <a:t>Stax</a:t>
            </a:r>
            <a:r>
              <a:rPr lang="en-IE" sz="2400" dirty="0">
                <a:solidFill>
                  <a:schemeClr val="tx1"/>
                </a:solidFill>
              </a:rPr>
              <a:t> Pro” for cultivation: </a:t>
            </a:r>
          </a:p>
          <a:p>
            <a:pPr lvl="1" algn="just">
              <a:buFont typeface="Wingdings" panose="05000000000000000000" pitchFamily="2" charset="2"/>
              <a:buChar char="Ø"/>
            </a:pPr>
            <a:endParaRPr lang="en-IE" sz="2400" dirty="0">
              <a:solidFill>
                <a:schemeClr val="tx1"/>
              </a:solidFill>
            </a:endParaRPr>
          </a:p>
          <a:p>
            <a:pPr lvl="3" algn="just">
              <a:buClr>
                <a:schemeClr val="accent2"/>
              </a:buClr>
              <a:buFont typeface="Wingdings" panose="05000000000000000000" pitchFamily="2" charset="2"/>
              <a:buChar char="q"/>
            </a:pPr>
            <a:r>
              <a:rPr lang="en-IE" sz="2400" dirty="0">
                <a:latin typeface="+mn-lt"/>
              </a:rPr>
              <a:t> Group 1 &amp; 2 - </a:t>
            </a:r>
            <a:r>
              <a:rPr lang="en-IE" sz="2400" u="sng" dirty="0">
                <a:latin typeface="+mn-lt"/>
              </a:rPr>
              <a:t>Role of bioinformatics in ERA </a:t>
            </a:r>
          </a:p>
          <a:p>
            <a:pPr lvl="3" algn="just">
              <a:buClr>
                <a:schemeClr val="accent2"/>
              </a:buClr>
              <a:buFont typeface="Wingdings" panose="05000000000000000000" pitchFamily="2" charset="2"/>
              <a:buChar char="q"/>
            </a:pPr>
            <a:r>
              <a:rPr lang="en-IE" sz="2400" dirty="0">
                <a:latin typeface="+mn-lt"/>
              </a:rPr>
              <a:t> Group 3 &amp; 4 – </a:t>
            </a:r>
            <a:r>
              <a:rPr lang="en-IE" sz="2400" u="sng" dirty="0">
                <a:latin typeface="+mn-lt"/>
              </a:rPr>
              <a:t>Environmental exposure and species selection </a:t>
            </a:r>
          </a:p>
          <a:p>
            <a:pPr lvl="3" algn="just">
              <a:buClr>
                <a:schemeClr val="accent2"/>
              </a:buClr>
              <a:buFont typeface="Wingdings" panose="05000000000000000000" pitchFamily="2" charset="2"/>
              <a:buChar char="q"/>
            </a:pPr>
            <a:endParaRPr lang="en-IE" sz="2400" dirty="0">
              <a:latin typeface="+mn-lt"/>
            </a:endParaRPr>
          </a:p>
          <a:p>
            <a:pPr lvl="1" algn="just">
              <a:buFont typeface="Wingdings" panose="05000000000000000000" pitchFamily="2" charset="2"/>
              <a:buChar char="Ø"/>
            </a:pPr>
            <a:r>
              <a:rPr lang="en-IE" sz="2400" dirty="0">
                <a:solidFill>
                  <a:schemeClr val="tx1"/>
                </a:solidFill>
              </a:rPr>
              <a:t>Prepare your responses based on your experience / background and pertinent information available to you, in particular from the EFSA Guidance Document </a:t>
            </a:r>
          </a:p>
          <a:p>
            <a:pPr lvl="1" algn="just">
              <a:buFont typeface="Wingdings" panose="05000000000000000000" pitchFamily="2" charset="2"/>
              <a:buChar char="Ø"/>
            </a:pPr>
            <a:endParaRPr lang="en-IE" sz="1800" dirty="0">
              <a:solidFill>
                <a:schemeClr val="tx1"/>
              </a:solidFill>
            </a:endParaRPr>
          </a:p>
          <a:p>
            <a:pPr marL="457200" lvl="1" indent="0">
              <a:buNone/>
            </a:pPr>
            <a:endParaRPr lang="en-IE" dirty="0">
              <a:solidFill>
                <a:schemeClr val="tx1"/>
              </a:solidFill>
            </a:endParaRPr>
          </a:p>
          <a:p>
            <a:pPr lvl="1">
              <a:buFont typeface="Wingdings" panose="05000000000000000000" pitchFamily="2" charset="2"/>
              <a:buChar char="Ø"/>
            </a:pPr>
            <a:endParaRPr lang="en-IE" sz="1800" dirty="0">
              <a:solidFill>
                <a:schemeClr val="tx1"/>
              </a:solidFill>
            </a:endParaRPr>
          </a:p>
          <a:p>
            <a:endParaRPr lang="en-IE" sz="1900" i="0" dirty="0">
              <a:solidFill>
                <a:schemeClr val="tx1"/>
              </a:solidFill>
            </a:endParaRPr>
          </a:p>
          <a:p>
            <a:pPr lvl="1">
              <a:buFont typeface="Wingdings" panose="05000000000000000000" pitchFamily="2" charset="2"/>
              <a:buChar char="Ø"/>
            </a:pPr>
            <a:endParaRPr lang="en-IE" sz="1900" kern="0" dirty="0">
              <a:solidFill>
                <a:schemeClr val="tx1"/>
              </a:solidFill>
            </a:endParaRPr>
          </a:p>
          <a:p>
            <a:pPr marL="457200" lvl="1" indent="0">
              <a:buNone/>
            </a:pPr>
            <a:endParaRPr lang="en-IE" sz="160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Tree>
    <p:extLst>
      <p:ext uri="{BB962C8B-B14F-4D97-AF65-F5344CB8AC3E}">
        <p14:creationId xmlns:p14="http://schemas.microsoft.com/office/powerpoint/2010/main" val="8012097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12"/>
          </p:nvPr>
        </p:nvSpPr>
        <p:spPr/>
        <p:txBody>
          <a:bodyPr/>
          <a:lstStyle/>
          <a:p>
            <a:pPr>
              <a:defRPr/>
            </a:pPr>
            <a:fld id="{86133261-F426-4E3C-B2AF-F6E5B7E61F25}" type="slidenum">
              <a:rPr lang="en-GB" smtClean="0"/>
              <a:pPr>
                <a:defRPr/>
              </a:pPr>
              <a:t>3</a:t>
            </a:fld>
            <a:endParaRPr lang="en-GB"/>
          </a:p>
        </p:txBody>
      </p:sp>
      <p:sp>
        <p:nvSpPr>
          <p:cNvPr id="2" name="Title 1">
            <a:extLst>
              <a:ext uri="{FF2B5EF4-FFF2-40B4-BE49-F238E27FC236}">
                <a16:creationId xmlns:a16="http://schemas.microsoft.com/office/drawing/2014/main" id="{031507AC-7377-CD9C-1AC1-E0CF026FB5DA}"/>
              </a:ext>
            </a:extLst>
          </p:cNvPr>
          <p:cNvSpPr>
            <a:spLocks noGrp="1"/>
          </p:cNvSpPr>
          <p:nvPr>
            <p:ph type="title"/>
          </p:nvPr>
        </p:nvSpPr>
        <p:spPr>
          <a:xfrm>
            <a:off x="3028950" y="482860"/>
            <a:ext cx="8457372" cy="801647"/>
          </a:xfrm>
        </p:spPr>
        <p:txBody>
          <a:bodyPr/>
          <a:lstStyle/>
          <a:p>
            <a:r>
              <a:rPr lang="en-IE" u="sng" dirty="0">
                <a:solidFill>
                  <a:srgbClr val="024EA2"/>
                </a:solidFill>
                <a:latin typeface="Calibri" panose="020F0502020204030204" pitchFamily="34" charset="0"/>
                <a:cs typeface="Calibri" panose="020F0502020204030204" pitchFamily="34" charset="0"/>
              </a:rPr>
              <a:t>Group 1 &amp; 2 - Case Study questions </a:t>
            </a:r>
            <a:endParaRPr lang="en-US" dirty="0">
              <a:solidFill>
                <a:srgbClr val="024EA2"/>
              </a:solidFill>
            </a:endParaRPr>
          </a:p>
        </p:txBody>
      </p:sp>
      <p:sp>
        <p:nvSpPr>
          <p:cNvPr id="8" name="Subtitle 2">
            <a:extLst>
              <a:ext uri="{FF2B5EF4-FFF2-40B4-BE49-F238E27FC236}">
                <a16:creationId xmlns:a16="http://schemas.microsoft.com/office/drawing/2014/main" id="{98BA1FAA-2F62-4B2A-B7C7-68DA4F5EDA13}"/>
              </a:ext>
            </a:extLst>
          </p:cNvPr>
          <p:cNvSpPr txBox="1">
            <a:spLocks/>
          </p:cNvSpPr>
          <p:nvPr/>
        </p:nvSpPr>
        <p:spPr>
          <a:xfrm>
            <a:off x="1058238" y="1986187"/>
            <a:ext cx="10150868" cy="4145099"/>
          </a:xfrm>
          <a:prstGeom prst="rect">
            <a:avLst/>
          </a:prstGeom>
        </p:spPr>
        <p:txBody>
          <a:bodyPr>
            <a:normAutofit fontScale="70000" lnSpcReduction="20000"/>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lvl="0"/>
            <a:endParaRPr lang="en-IE" sz="3400" i="0" dirty="0">
              <a:solidFill>
                <a:schemeClr val="tx1"/>
              </a:solidFill>
              <a:cs typeface="Calibri" panose="020F0502020204030204" pitchFamily="34" charset="0"/>
            </a:endParaRPr>
          </a:p>
          <a:p>
            <a:pPr marL="57150" indent="0">
              <a:buNone/>
            </a:pPr>
            <a:r>
              <a:rPr lang="en-IE" sz="3400" i="0" dirty="0">
                <a:solidFill>
                  <a:schemeClr val="tx1"/>
                </a:solidFill>
                <a:cs typeface="Calibri" panose="020F0502020204030204" pitchFamily="34" charset="0"/>
              </a:rPr>
              <a:t>1. </a:t>
            </a:r>
            <a:r>
              <a:rPr lang="en-IE" sz="3400" i="0" dirty="0" err="1">
                <a:solidFill>
                  <a:schemeClr val="tx1"/>
                </a:solidFill>
                <a:cs typeface="Calibri" panose="020F0502020204030204" pitchFamily="34" charset="0"/>
              </a:rPr>
              <a:t>Analize</a:t>
            </a:r>
            <a:r>
              <a:rPr lang="en-IE" sz="3400" i="0" dirty="0">
                <a:solidFill>
                  <a:schemeClr val="tx1"/>
                </a:solidFill>
                <a:cs typeface="Calibri" panose="020F0502020204030204" pitchFamily="34" charset="0"/>
              </a:rPr>
              <a:t> possible off-target effects in the target species due to RNAi</a:t>
            </a:r>
          </a:p>
          <a:p>
            <a:pPr marL="971550" indent="-914400">
              <a:buFont typeface="+mj-lt"/>
              <a:buAutoNum type="arabicPeriod"/>
            </a:pPr>
            <a:endParaRPr lang="en-IE" sz="3400" i="0" dirty="0">
              <a:solidFill>
                <a:schemeClr val="tx1"/>
              </a:solidFill>
              <a:cs typeface="Calibri" panose="020F0502020204030204" pitchFamily="34" charset="0"/>
            </a:endParaRPr>
          </a:p>
          <a:p>
            <a:pPr marL="57150" indent="0">
              <a:buNone/>
            </a:pPr>
            <a:r>
              <a:rPr lang="en-IE" sz="3400" i="0" dirty="0">
                <a:solidFill>
                  <a:schemeClr val="tx1"/>
                </a:solidFill>
                <a:cs typeface="Calibri" panose="020F0502020204030204" pitchFamily="34" charset="0"/>
              </a:rPr>
              <a:t>2. Estimate target and off-target effects in non-target organisms due to RNAi</a:t>
            </a:r>
          </a:p>
          <a:p>
            <a:pPr marL="971550" indent="-914400">
              <a:buFont typeface="+mj-lt"/>
              <a:buAutoNum type="arabicPeriod"/>
            </a:pPr>
            <a:endParaRPr lang="en-IE" sz="3400" i="0" dirty="0">
              <a:solidFill>
                <a:schemeClr val="tx1"/>
              </a:solidFill>
              <a:cs typeface="Calibri" panose="020F0502020204030204" pitchFamily="34" charset="0"/>
            </a:endParaRPr>
          </a:p>
          <a:p>
            <a:pPr marL="57150" indent="0">
              <a:buNone/>
            </a:pPr>
            <a:r>
              <a:rPr lang="en-IE" sz="3400" i="0" dirty="0">
                <a:solidFill>
                  <a:schemeClr val="tx1"/>
                </a:solidFill>
                <a:cs typeface="Calibri" panose="020F0502020204030204" pitchFamily="34" charset="0"/>
              </a:rPr>
              <a:t>3. Explain how specific is the effect of the GM maize on target/non-target species in a receiving environment of your choice</a:t>
            </a:r>
          </a:p>
          <a:p>
            <a:pPr marL="1371600" lvl="1" indent="-914400">
              <a:buFont typeface="+mj-lt"/>
              <a:buAutoNum type="arabicPeriod"/>
            </a:pPr>
            <a:endParaRPr lang="en-IE" sz="2600" dirty="0">
              <a:solidFill>
                <a:schemeClr val="tx1"/>
              </a:solidFill>
              <a:latin typeface="Calibri" panose="020F0502020204030204" pitchFamily="34" charset="0"/>
              <a:cs typeface="Calibri" panose="020F0502020204030204" pitchFamily="34" charset="0"/>
            </a:endParaRPr>
          </a:p>
          <a:p>
            <a:pPr marL="914400" indent="-914400">
              <a:buFont typeface="+mj-lt"/>
              <a:buAutoNum type="arabicPeriod"/>
            </a:pPr>
            <a:r>
              <a:rPr lang="en-IE" sz="5600" i="0" dirty="0">
                <a:solidFill>
                  <a:schemeClr val="tx1"/>
                </a:solidFill>
                <a:latin typeface="Calibri" panose="020F0502020204030204" pitchFamily="34" charset="0"/>
                <a:cs typeface="Calibri" panose="020F0502020204030204" pitchFamily="34" charset="0"/>
              </a:rPr>
              <a:t> </a:t>
            </a:r>
          </a:p>
          <a:p>
            <a:pPr marL="0" indent="0">
              <a:buNone/>
            </a:pPr>
            <a:endParaRPr lang="en-IE" sz="6400" b="1" i="0" kern="0" dirty="0">
              <a:solidFill>
                <a:srgbClr val="00B050"/>
              </a:solidFill>
              <a:latin typeface="Calibri" panose="020F0502020204030204" pitchFamily="34" charset="0"/>
              <a:cs typeface="Calibri" panose="020F0502020204030204" pitchFamily="34" charset="0"/>
            </a:endParaRPr>
          </a:p>
          <a:p>
            <a:pPr marL="457200" lvl="1" indent="0">
              <a:buNone/>
            </a:pPr>
            <a:endParaRPr lang="en-IE" sz="6400" kern="0" dirty="0">
              <a:solidFill>
                <a:schemeClr val="tx1"/>
              </a:solidFill>
              <a:latin typeface="Calibri" panose="020F0502020204030204" pitchFamily="34" charset="0"/>
              <a:cs typeface="Calibri" panose="020F0502020204030204" pitchFamily="34" charset="0"/>
            </a:endParaRPr>
          </a:p>
          <a:p>
            <a:pPr marL="457200" lvl="1" indent="0">
              <a:buNone/>
            </a:pPr>
            <a:endParaRPr lang="en-IE" sz="6400" kern="0" dirty="0">
              <a:solidFill>
                <a:schemeClr val="tx1"/>
              </a:solidFill>
              <a:latin typeface="Calibri" panose="020F0502020204030204" pitchFamily="34" charset="0"/>
              <a:cs typeface="Calibri" panose="020F0502020204030204" pitchFamily="34" charset="0"/>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Tree>
    <p:extLst>
      <p:ext uri="{BB962C8B-B14F-4D97-AF65-F5344CB8AC3E}">
        <p14:creationId xmlns:p14="http://schemas.microsoft.com/office/powerpoint/2010/main" val="7320429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12"/>
          </p:nvPr>
        </p:nvSpPr>
        <p:spPr/>
        <p:txBody>
          <a:bodyPr/>
          <a:lstStyle/>
          <a:p>
            <a:pPr>
              <a:defRPr/>
            </a:pPr>
            <a:fld id="{86133261-F426-4E3C-B2AF-F6E5B7E61F25}" type="slidenum">
              <a:rPr lang="en-GB" smtClean="0"/>
              <a:pPr>
                <a:defRPr/>
              </a:pPr>
              <a:t>4</a:t>
            </a:fld>
            <a:endParaRPr lang="en-GB"/>
          </a:p>
        </p:txBody>
      </p:sp>
      <p:sp>
        <p:nvSpPr>
          <p:cNvPr id="2" name="Title 1">
            <a:extLst>
              <a:ext uri="{FF2B5EF4-FFF2-40B4-BE49-F238E27FC236}">
                <a16:creationId xmlns:a16="http://schemas.microsoft.com/office/drawing/2014/main" id="{026FCEE6-AC8D-83B4-0696-61693AB558C4}"/>
              </a:ext>
            </a:extLst>
          </p:cNvPr>
          <p:cNvSpPr>
            <a:spLocks noGrp="1"/>
          </p:cNvSpPr>
          <p:nvPr>
            <p:ph type="title"/>
          </p:nvPr>
        </p:nvSpPr>
        <p:spPr>
          <a:xfrm>
            <a:off x="3203611" y="483833"/>
            <a:ext cx="8457372" cy="782357"/>
          </a:xfrm>
        </p:spPr>
        <p:txBody>
          <a:bodyPr/>
          <a:lstStyle/>
          <a:p>
            <a:r>
              <a:rPr lang="en-IE" u="sng" dirty="0">
                <a:solidFill>
                  <a:srgbClr val="024EA2"/>
                </a:solidFill>
                <a:latin typeface="Calibri" panose="020F0502020204030204" pitchFamily="34" charset="0"/>
                <a:cs typeface="Calibri" panose="020F0502020204030204" pitchFamily="34" charset="0"/>
              </a:rPr>
              <a:t>Group 3 &amp; 4 - Case Study questions </a:t>
            </a:r>
            <a:endParaRPr lang="en-US" dirty="0">
              <a:solidFill>
                <a:srgbClr val="024EA2"/>
              </a:solidFill>
            </a:endParaRPr>
          </a:p>
        </p:txBody>
      </p:sp>
      <p:sp>
        <p:nvSpPr>
          <p:cNvPr id="7" name="Subtitle 2">
            <a:extLst>
              <a:ext uri="{FF2B5EF4-FFF2-40B4-BE49-F238E27FC236}">
                <a16:creationId xmlns:a16="http://schemas.microsoft.com/office/drawing/2014/main" id="{9DC2A278-77D0-429E-AB4C-8FE4DA619120}"/>
              </a:ext>
            </a:extLst>
          </p:cNvPr>
          <p:cNvSpPr txBox="1">
            <a:spLocks/>
          </p:cNvSpPr>
          <p:nvPr/>
        </p:nvSpPr>
        <p:spPr>
          <a:xfrm>
            <a:off x="934948" y="1502258"/>
            <a:ext cx="10541286" cy="4629028"/>
          </a:xfrm>
          <a:prstGeom prst="rect">
            <a:avLst/>
          </a:prstGeom>
        </p:spPr>
        <p:txBody>
          <a:bodyPr>
            <a:normAutofit fontScale="92500" lnSpcReduction="20000"/>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lvl="0"/>
            <a:endParaRPr lang="en-IE" sz="2600" i="0" dirty="0">
              <a:solidFill>
                <a:schemeClr val="tx1"/>
              </a:solidFill>
              <a:cs typeface="Calibri" panose="020F0502020204030204" pitchFamily="34" charset="0"/>
            </a:endParaRPr>
          </a:p>
          <a:p>
            <a:pPr marL="57150" indent="0">
              <a:buNone/>
            </a:pPr>
            <a:r>
              <a:rPr lang="en-US" sz="2600" dirty="0">
                <a:solidFill>
                  <a:schemeClr val="tx1"/>
                </a:solidFill>
                <a:cs typeface="Calibri" panose="020F0502020204030204" pitchFamily="34" charset="0"/>
              </a:rPr>
              <a:t>1. Explain what direct/indirect effects could this GM maize have on non-target organisms</a:t>
            </a:r>
            <a:r>
              <a:rPr lang="en-IE" sz="2600" dirty="0">
                <a:solidFill>
                  <a:schemeClr val="tx1"/>
                </a:solidFill>
                <a:cs typeface="Calibri" panose="020F0502020204030204" pitchFamily="34" charset="0"/>
              </a:rPr>
              <a:t> </a:t>
            </a:r>
          </a:p>
          <a:p>
            <a:pPr marL="971550" indent="-914400">
              <a:buFont typeface="+mj-lt"/>
              <a:buAutoNum type="arabicParenR"/>
            </a:pPr>
            <a:endParaRPr lang="en-IE" sz="2600" dirty="0">
              <a:solidFill>
                <a:schemeClr val="tx1"/>
              </a:solidFill>
              <a:cs typeface="Calibri" panose="020F0502020204030204" pitchFamily="34" charset="0"/>
            </a:endParaRPr>
          </a:p>
          <a:p>
            <a:pPr marL="57150" indent="0">
              <a:buNone/>
            </a:pPr>
            <a:r>
              <a:rPr lang="en-IE" sz="2600" dirty="0">
                <a:solidFill>
                  <a:schemeClr val="tx1"/>
                </a:solidFill>
                <a:cs typeface="Calibri" panose="020F0502020204030204" pitchFamily="34" charset="0"/>
              </a:rPr>
              <a:t>2. Explain what are the most likely pathway of exposure for non-target organisms</a:t>
            </a:r>
          </a:p>
          <a:p>
            <a:pPr marL="971550" indent="-914400">
              <a:buFont typeface="+mj-lt"/>
              <a:buAutoNum type="arabicParenR"/>
            </a:pPr>
            <a:endParaRPr lang="en-IE" sz="2600" dirty="0">
              <a:solidFill>
                <a:schemeClr val="tx1"/>
              </a:solidFill>
              <a:cs typeface="Calibri" panose="020F0502020204030204" pitchFamily="34" charset="0"/>
            </a:endParaRPr>
          </a:p>
          <a:p>
            <a:pPr marL="57150" indent="0">
              <a:buNone/>
            </a:pPr>
            <a:r>
              <a:rPr lang="en-IE" sz="2600" dirty="0">
                <a:solidFill>
                  <a:schemeClr val="tx1"/>
                </a:solidFill>
                <a:cs typeface="Calibri" panose="020F0502020204030204" pitchFamily="34" charset="0"/>
              </a:rPr>
              <a:t>3. Rank non-target organisms to be selected for environmental risk assessment</a:t>
            </a:r>
          </a:p>
          <a:p>
            <a:pPr marL="971550" indent="-914400">
              <a:buFont typeface="+mj-lt"/>
              <a:buAutoNum type="arabicParenR"/>
            </a:pPr>
            <a:endParaRPr lang="en-IE" sz="2600" dirty="0">
              <a:solidFill>
                <a:schemeClr val="tx1"/>
              </a:solidFill>
              <a:cs typeface="Calibri" panose="020F0502020204030204" pitchFamily="34" charset="0"/>
            </a:endParaRPr>
          </a:p>
          <a:p>
            <a:pPr marL="57150" indent="0">
              <a:buNone/>
            </a:pPr>
            <a:r>
              <a:rPr lang="en-IE" sz="2600" dirty="0">
                <a:solidFill>
                  <a:schemeClr val="tx1"/>
                </a:solidFill>
                <a:cs typeface="Calibri" panose="020F0502020204030204" pitchFamily="34" charset="0"/>
              </a:rPr>
              <a:t>4. Discuss possible experimental protocols for data collection</a:t>
            </a:r>
          </a:p>
          <a:p>
            <a:pPr marL="914400" indent="-914400">
              <a:buFont typeface="+mj-lt"/>
              <a:buAutoNum type="arabicParenR"/>
            </a:pPr>
            <a:r>
              <a:rPr lang="en-IE" sz="1800" i="0" dirty="0">
                <a:solidFill>
                  <a:schemeClr val="tx1"/>
                </a:solidFill>
                <a:cs typeface="Calibri" panose="020F0502020204030204" pitchFamily="34" charset="0"/>
              </a:rPr>
              <a:t> </a:t>
            </a:r>
          </a:p>
          <a:p>
            <a:r>
              <a:rPr lang="en-IE" sz="1800" dirty="0">
                <a:cs typeface="Calibri" panose="020F0502020204030204" pitchFamily="34" charset="0"/>
              </a:rPr>
              <a:t> </a:t>
            </a:r>
          </a:p>
          <a:p>
            <a:pPr marL="0" indent="0">
              <a:buNone/>
            </a:pPr>
            <a:endParaRPr lang="en-IE" sz="6400" b="1" i="0" kern="0" dirty="0">
              <a:solidFill>
                <a:srgbClr val="00B050"/>
              </a:solidFill>
              <a:latin typeface="Calibri" panose="020F0502020204030204" pitchFamily="34" charset="0"/>
              <a:cs typeface="Calibri" panose="020F0502020204030204" pitchFamily="34" charset="0"/>
            </a:endParaRPr>
          </a:p>
          <a:p>
            <a:pPr marL="457200" lvl="1" indent="0">
              <a:buNone/>
            </a:pPr>
            <a:endParaRPr lang="en-IE" sz="6400" kern="0" dirty="0">
              <a:solidFill>
                <a:schemeClr val="tx1"/>
              </a:solidFill>
              <a:latin typeface="Calibri" panose="020F0502020204030204" pitchFamily="34" charset="0"/>
              <a:cs typeface="Calibri" panose="020F0502020204030204" pitchFamily="34" charset="0"/>
            </a:endParaRPr>
          </a:p>
          <a:p>
            <a:pPr marL="457200" lvl="1" indent="0">
              <a:buNone/>
            </a:pPr>
            <a:endParaRPr lang="en-IE" sz="6400" kern="0" dirty="0">
              <a:solidFill>
                <a:schemeClr val="tx1"/>
              </a:solidFill>
              <a:latin typeface="Calibri" panose="020F0502020204030204" pitchFamily="34" charset="0"/>
              <a:cs typeface="Calibri" panose="020F0502020204030204" pitchFamily="34" charset="0"/>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Tree>
    <p:extLst>
      <p:ext uri="{BB962C8B-B14F-4D97-AF65-F5344CB8AC3E}">
        <p14:creationId xmlns:p14="http://schemas.microsoft.com/office/powerpoint/2010/main" val="23455434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12"/>
          </p:nvPr>
        </p:nvSpPr>
        <p:spPr/>
        <p:txBody>
          <a:bodyPr/>
          <a:lstStyle/>
          <a:p>
            <a:pPr>
              <a:defRPr/>
            </a:pPr>
            <a:fld id="{86133261-F426-4E3C-B2AF-F6E5B7E61F25}" type="slidenum">
              <a:rPr lang="en-GB" smtClean="0"/>
              <a:pPr>
                <a:defRPr/>
              </a:pPr>
              <a:t>5</a:t>
            </a:fld>
            <a:endParaRPr lang="en-GB"/>
          </a:p>
        </p:txBody>
      </p:sp>
      <p:sp>
        <p:nvSpPr>
          <p:cNvPr id="4" name="TextBox 4">
            <a:extLst>
              <a:ext uri="{FF2B5EF4-FFF2-40B4-BE49-F238E27FC236}">
                <a16:creationId xmlns:a16="http://schemas.microsoft.com/office/drawing/2014/main" id="{1DE18CC4-DE36-AF4F-ADFD-C9C801BA7375}"/>
              </a:ext>
            </a:extLst>
          </p:cNvPr>
          <p:cNvSpPr txBox="1"/>
          <p:nvPr/>
        </p:nvSpPr>
        <p:spPr>
          <a:xfrm>
            <a:off x="1583266" y="2080286"/>
            <a:ext cx="8695267" cy="830997"/>
          </a:xfrm>
          <a:prstGeom prst="rect">
            <a:avLst/>
          </a:prstGeom>
          <a:noFill/>
        </p:spPr>
        <p:txBody>
          <a:bodyPr wrap="square" rtlCol="0">
            <a:spAutoFit/>
          </a:bodyPr>
          <a:lstStyle/>
          <a:p>
            <a:pPr algn="ctr"/>
            <a:r>
              <a:rPr lang="en-IE" sz="4800" dirty="0">
                <a:solidFill>
                  <a:srgbClr val="034EA2"/>
                </a:solidFill>
                <a:latin typeface="+mj-lt"/>
                <a:ea typeface="+mj-ea"/>
                <a:cs typeface="+mj-cs"/>
              </a:rPr>
              <a:t>Thank you for your attention </a:t>
            </a:r>
            <a:r>
              <a:rPr lang="en-IE" sz="4800" dirty="0">
                <a:solidFill>
                  <a:srgbClr val="034EA2"/>
                </a:solidFill>
                <a:latin typeface="+mj-lt"/>
                <a:ea typeface="+mj-ea"/>
                <a:cs typeface="+mj-cs"/>
                <a:sym typeface="Wingdings" panose="05000000000000000000" pitchFamily="2" charset="2"/>
              </a:rPr>
              <a:t> </a:t>
            </a:r>
            <a:endParaRPr lang="en-IE" sz="4800" dirty="0">
              <a:solidFill>
                <a:srgbClr val="034EA2"/>
              </a:solidFill>
              <a:latin typeface="+mj-lt"/>
              <a:ea typeface="+mj-ea"/>
              <a:cs typeface="+mj-cs"/>
            </a:endParaRPr>
          </a:p>
        </p:txBody>
      </p:sp>
      <p:sp>
        <p:nvSpPr>
          <p:cNvPr id="5" name="Rectangle 5">
            <a:extLst>
              <a:ext uri="{FF2B5EF4-FFF2-40B4-BE49-F238E27FC236}">
                <a16:creationId xmlns:a16="http://schemas.microsoft.com/office/drawing/2014/main" id="{4AABDC21-2000-D74B-9192-19B1DDCFAEBE}"/>
              </a:ext>
            </a:extLst>
          </p:cNvPr>
          <p:cNvSpPr/>
          <p:nvPr/>
        </p:nvSpPr>
        <p:spPr>
          <a:xfrm>
            <a:off x="3122587" y="3946718"/>
            <a:ext cx="5616624" cy="830997"/>
          </a:xfrm>
          <a:prstGeom prst="rect">
            <a:avLst/>
          </a:prstGeom>
        </p:spPr>
        <p:txBody>
          <a:bodyPr wrap="square">
            <a:spAutoFit/>
          </a:bodyPr>
          <a:lstStyle/>
          <a:p>
            <a:pPr algn="ctr"/>
            <a:r>
              <a:rPr lang="en-IE" sz="4800" i="1" dirty="0">
                <a:solidFill>
                  <a:srgbClr val="FF0000"/>
                </a:solidFill>
                <a:latin typeface="+mj-lt"/>
                <a:ea typeface="+mj-ea"/>
                <a:cs typeface="+mj-cs"/>
              </a:rPr>
              <a:t>Any questions?</a:t>
            </a:r>
          </a:p>
        </p:txBody>
      </p:sp>
    </p:spTree>
    <p:extLst>
      <p:ext uri="{BB962C8B-B14F-4D97-AF65-F5344CB8AC3E}">
        <p14:creationId xmlns:p14="http://schemas.microsoft.com/office/powerpoint/2010/main" val="20096125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 11">
            <a:extLst>
              <a:ext uri="{FF2B5EF4-FFF2-40B4-BE49-F238E27FC236}">
                <a16:creationId xmlns:a16="http://schemas.microsoft.com/office/drawing/2014/main" id="{F30C8E1C-24FF-9044-BB09-DC601078C0E0}"/>
              </a:ext>
            </a:extLst>
          </p:cNvPr>
          <p:cNvSpPr/>
          <p:nvPr/>
        </p:nvSpPr>
        <p:spPr>
          <a:xfrm>
            <a:off x="7837250" y="713188"/>
            <a:ext cx="1787657" cy="178765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p:cNvSpPr>
            <a:spLocks noGrp="1"/>
          </p:cNvSpPr>
          <p:nvPr>
            <p:ph type="subTitle" idx="1"/>
          </p:nvPr>
        </p:nvSpPr>
        <p:spPr>
          <a:xfrm>
            <a:off x="759575" y="5256108"/>
            <a:ext cx="8941016" cy="1243846"/>
          </a:xfrm>
        </p:spPr>
        <p:txBody>
          <a:bodyPr wrap="square" anchor="b" anchorCtr="0"/>
          <a:lstStyle/>
          <a:p>
            <a:r>
              <a:rPr lang="en-GB" sz="1050" b="1" dirty="0"/>
              <a:t>© European Union 2020</a:t>
            </a:r>
          </a:p>
          <a:p>
            <a:r>
              <a:rPr lang="en-GB" sz="1050" dirty="0"/>
              <a:t>Unless otherwise noted the reuse of this presentation is not authorised. For any use or reproduction of elements that are owned by the EU, permission may need to be sought directly from the respective right holders. All statements and references in this presentation come from the Training coordinator and tutors and do not represent the official position of the European Commission.</a:t>
            </a:r>
          </a:p>
        </p:txBody>
      </p:sp>
      <p:sp>
        <p:nvSpPr>
          <p:cNvPr id="6" name="Text Placeholder 7"/>
          <p:cNvSpPr txBox="1">
            <a:spLocks/>
          </p:cNvSpPr>
          <p:nvPr/>
        </p:nvSpPr>
        <p:spPr>
          <a:xfrm>
            <a:off x="830524" y="3535087"/>
            <a:ext cx="4669944" cy="1111348"/>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a:spcAft>
                <a:spcPts val="0"/>
              </a:spcAft>
              <a:buNone/>
            </a:pPr>
            <a:r>
              <a:rPr lang="fr-FR" sz="1600" b="0" i="0" u="none" strike="noStrike" baseline="0" dirty="0" err="1">
                <a:solidFill>
                  <a:srgbClr val="4D4D4D"/>
                </a:solidFill>
                <a:latin typeface="Arial" panose="020B0604020202020204" pitchFamily="34" charset="0"/>
              </a:rPr>
              <a:t>European</a:t>
            </a:r>
            <a:r>
              <a:rPr lang="fr-FR" sz="1600" b="0" i="0" u="none" strike="noStrike" baseline="0" dirty="0">
                <a:solidFill>
                  <a:srgbClr val="4D4D4D"/>
                </a:solidFill>
                <a:latin typeface="Arial" panose="020B0604020202020204" pitchFamily="34" charset="0"/>
              </a:rPr>
              <a:t> Commission</a:t>
            </a:r>
          </a:p>
          <a:p>
            <a:pPr marL="0" indent="0" algn="l">
              <a:spcAft>
                <a:spcPts val="0"/>
              </a:spcAft>
              <a:buNone/>
            </a:pPr>
            <a:r>
              <a:rPr lang="en-US" sz="1600" b="0" i="0" u="none" strike="noStrike" baseline="0" dirty="0">
                <a:solidFill>
                  <a:srgbClr val="4D4D4D"/>
                </a:solidFill>
                <a:latin typeface="Arial" panose="020B0604020202020204" pitchFamily="34" charset="0"/>
              </a:rPr>
              <a:t>European Health and Digital Executive Agency</a:t>
            </a:r>
          </a:p>
          <a:p>
            <a:pPr marL="0" indent="0" algn="l">
              <a:spcAft>
                <a:spcPts val="0"/>
              </a:spcAft>
              <a:buNone/>
            </a:pPr>
            <a:r>
              <a:rPr lang="fr-FR" sz="1600" b="0" i="0" u="none" strike="noStrike" baseline="0" dirty="0" err="1">
                <a:solidFill>
                  <a:srgbClr val="4D4D4D"/>
                </a:solidFill>
                <a:latin typeface="Arial" panose="020B0604020202020204" pitchFamily="34" charset="0"/>
              </a:rPr>
              <a:t>Covent</a:t>
            </a:r>
            <a:r>
              <a:rPr lang="fr-FR" sz="1600" b="0" i="0" u="none" strike="noStrike" baseline="0" dirty="0">
                <a:solidFill>
                  <a:srgbClr val="4D4D4D"/>
                </a:solidFill>
                <a:latin typeface="Arial" panose="020B0604020202020204" pitchFamily="34" charset="0"/>
              </a:rPr>
              <a:t> Garden Building</a:t>
            </a:r>
          </a:p>
          <a:p>
            <a:pPr marL="0" indent="0" algn="l">
              <a:spcAft>
                <a:spcPts val="0"/>
              </a:spcAft>
              <a:buNone/>
            </a:pPr>
            <a:r>
              <a:rPr lang="fr-FR" sz="1600" b="0" i="0" u="none" strike="noStrike" baseline="0" dirty="0">
                <a:solidFill>
                  <a:srgbClr val="4D4D4D"/>
                </a:solidFill>
                <a:latin typeface="Arial" panose="020B0604020202020204" pitchFamily="34" charset="0"/>
              </a:rPr>
              <a:t>Place Charles Rogier, 16</a:t>
            </a:r>
          </a:p>
          <a:p>
            <a:pPr marL="0" indent="0" algn="l">
              <a:spcAft>
                <a:spcPts val="0"/>
              </a:spcAft>
              <a:buNone/>
            </a:pPr>
            <a:r>
              <a:rPr lang="fr-FR" sz="1600" b="0" i="0" u="none" strike="noStrike" baseline="0" dirty="0">
                <a:solidFill>
                  <a:srgbClr val="4D4D4D"/>
                </a:solidFill>
                <a:latin typeface="Arial" panose="020B0604020202020204" pitchFamily="34" charset="0"/>
              </a:rPr>
              <a:t>B-1210 Brussels - </a:t>
            </a:r>
            <a:r>
              <a:rPr lang="fr-FR" sz="1600" b="0" i="0" u="none" strike="noStrike" baseline="0" dirty="0" err="1">
                <a:solidFill>
                  <a:srgbClr val="4D4D4D"/>
                </a:solidFill>
                <a:latin typeface="Arial" panose="020B0604020202020204" pitchFamily="34" charset="0"/>
              </a:rPr>
              <a:t>Belgium</a:t>
            </a:r>
            <a:endParaRPr lang="en-GB" sz="1400" dirty="0"/>
          </a:p>
        </p:txBody>
      </p:sp>
      <p:sp>
        <p:nvSpPr>
          <p:cNvPr id="7" name="Text Placeholder 7"/>
          <p:cNvSpPr txBox="1">
            <a:spLocks/>
          </p:cNvSpPr>
          <p:nvPr/>
        </p:nvSpPr>
        <p:spPr>
          <a:xfrm flipH="1">
            <a:off x="6485205" y="3546499"/>
            <a:ext cx="5176910" cy="983298"/>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endParaRPr lang="en-GB" sz="1600" dirty="0"/>
          </a:p>
        </p:txBody>
      </p:sp>
      <p:sp>
        <p:nvSpPr>
          <p:cNvPr id="8" name="Text Placeholder 7"/>
          <p:cNvSpPr txBox="1">
            <a:spLocks/>
          </p:cNvSpPr>
          <p:nvPr/>
        </p:nvSpPr>
        <p:spPr>
          <a:xfrm flipH="1">
            <a:off x="6485205" y="3535087"/>
            <a:ext cx="5581104" cy="2198169"/>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None/>
            </a:pPr>
            <a:r>
              <a:rPr lang="en-US" sz="1400" dirty="0"/>
              <a:t>Contractor contact details: </a:t>
            </a:r>
          </a:p>
          <a:p>
            <a:pPr marL="0" indent="0">
              <a:spcAft>
                <a:spcPts val="1200"/>
              </a:spcAft>
              <a:buNone/>
            </a:pPr>
            <a:r>
              <a:rPr lang="en-US" sz="1400" dirty="0"/>
              <a:t>Name:</a:t>
            </a:r>
            <a:r>
              <a:rPr lang="en-US" sz="1400" b="1" dirty="0"/>
              <a:t> OPERA (in consortium with NSF </a:t>
            </a:r>
            <a:r>
              <a:rPr lang="en-US" sz="1400" b="1" dirty="0" err="1"/>
              <a:t>Euroconsultants</a:t>
            </a:r>
            <a:r>
              <a:rPr lang="en-US" sz="1400" b="1" dirty="0"/>
              <a:t>)</a:t>
            </a:r>
          </a:p>
          <a:p>
            <a:pPr marL="0" indent="0">
              <a:spcAft>
                <a:spcPts val="1200"/>
              </a:spcAft>
              <a:buNone/>
            </a:pPr>
            <a:r>
              <a:rPr lang="en-US" sz="1400" dirty="0"/>
              <a:t>Address : </a:t>
            </a:r>
            <a:r>
              <a:rPr lang="it-IT" sz="1400" b="1" dirty="0"/>
              <a:t>Viale Parioli 96 - 00197 Roma - </a:t>
            </a:r>
            <a:r>
              <a:rPr lang="it-IT" sz="1400" b="1" dirty="0" err="1"/>
              <a:t>Italy</a:t>
            </a:r>
            <a:endParaRPr lang="it-IT" sz="1400" b="1" dirty="0"/>
          </a:p>
          <a:p>
            <a:pPr marL="0" indent="0">
              <a:spcAft>
                <a:spcPts val="1200"/>
              </a:spcAft>
              <a:buNone/>
            </a:pPr>
            <a:r>
              <a:rPr lang="en-US" sz="1400" dirty="0"/>
              <a:t>Phone: </a:t>
            </a:r>
            <a:r>
              <a:rPr lang="it-IT" sz="1400" b="1" dirty="0"/>
              <a:t>Tel/Fax +39.06.8080111 </a:t>
            </a:r>
          </a:p>
          <a:p>
            <a:pPr marL="0" indent="0">
              <a:spcAft>
                <a:spcPts val="1200"/>
              </a:spcAft>
              <a:buNone/>
            </a:pPr>
            <a:r>
              <a:rPr lang="en-US" sz="1400" dirty="0"/>
              <a:t>Email: </a:t>
            </a:r>
            <a:r>
              <a:rPr lang="it-IT" sz="1400" b="1" dirty="0">
                <a:hlinkClick r:id="rId3"/>
              </a:rPr>
              <a:t>20189605riskassessment@btsftraining.com</a:t>
            </a:r>
            <a:r>
              <a:rPr lang="it-IT" sz="1400" b="1" dirty="0"/>
              <a:t>   </a:t>
            </a:r>
          </a:p>
          <a:p>
            <a:pPr marL="0" indent="0">
              <a:spcAft>
                <a:spcPts val="1200"/>
              </a:spcAft>
              <a:buNone/>
            </a:pPr>
            <a:r>
              <a:rPr lang="en-US" sz="1400" dirty="0"/>
              <a:t>Website: </a:t>
            </a:r>
            <a:r>
              <a:rPr lang="it-IT" sz="1400" b="1" dirty="0">
                <a:hlinkClick r:id="rId4"/>
              </a:rPr>
              <a:t>www.opera-italy.eu</a:t>
            </a:r>
            <a:endParaRPr lang="it-IT" sz="1400" b="1" dirty="0"/>
          </a:p>
          <a:p>
            <a:pPr marL="0" indent="0">
              <a:spcAft>
                <a:spcPts val="0"/>
              </a:spcAft>
              <a:buNone/>
              <a:defRPr/>
            </a:pPr>
            <a:endParaRPr lang="it-IT" sz="1400" dirty="0">
              <a:sym typeface="Helvetica" charset="0"/>
            </a:endParaRPr>
          </a:p>
        </p:txBody>
      </p:sp>
      <p:pic>
        <p:nvPicPr>
          <p:cNvPr id="3074" name="Picture 2">
            <a:extLst>
              <a:ext uri="{FF2B5EF4-FFF2-40B4-BE49-F238E27FC236}">
                <a16:creationId xmlns:a16="http://schemas.microsoft.com/office/drawing/2014/main" id="{F8A33FF2-4334-F1FD-8FA6-A5F450BCE25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11234" y="1301265"/>
            <a:ext cx="1537887" cy="6155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34437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6485206" y="2939702"/>
            <a:ext cx="5706794" cy="26875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4"/>
          <p:cNvSpPr>
            <a:spLocks noGrp="1"/>
          </p:cNvSpPr>
          <p:nvPr>
            <p:ph idx="1"/>
          </p:nvPr>
        </p:nvSpPr>
        <p:spPr>
          <a:xfrm>
            <a:off x="6270177" y="4714827"/>
            <a:ext cx="3617290" cy="361995"/>
          </a:xfrm>
        </p:spPr>
        <p:txBody>
          <a:bodyPr/>
          <a:lstStyle/>
          <a:p>
            <a:pPr marL="0" indent="0">
              <a:buNone/>
            </a:pPr>
            <a:r>
              <a:rPr lang="en-IE" sz="1600" dirty="0">
                <a:hlinkClick r:id="rId3"/>
              </a:rPr>
              <a:t>EU Spotify</a:t>
            </a:r>
            <a:endParaRPr lang="en-GB" sz="1600"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1630238"/>
            <a:ext cx="684199" cy="750146"/>
          </a:xfrm>
          <a:prstGeom prst="rect">
            <a:avLst/>
          </a:prstGeom>
        </p:spPr>
      </p:pic>
      <p:sp>
        <p:nvSpPr>
          <p:cNvPr id="2" name="Rectangle 1"/>
          <p:cNvSpPr/>
          <p:nvPr/>
        </p:nvSpPr>
        <p:spPr>
          <a:xfrm>
            <a:off x="1819504" y="1774881"/>
            <a:ext cx="1439818" cy="338554"/>
          </a:xfrm>
          <a:prstGeom prst="rect">
            <a:avLst/>
          </a:prstGeom>
        </p:spPr>
        <p:txBody>
          <a:bodyPr wrap="none">
            <a:spAutoFit/>
          </a:bodyPr>
          <a:lstStyle/>
          <a:p>
            <a:r>
              <a:rPr lang="en-GB" sz="1600" dirty="0">
                <a:hlinkClick r:id="rId5"/>
              </a:rPr>
              <a:t>ec.europa.eu/</a:t>
            </a:r>
            <a:endParaRPr lang="en-IE" sz="1200" dirty="0"/>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2635213"/>
            <a:ext cx="684199" cy="750146"/>
          </a:xfrm>
          <a:prstGeom prst="rect">
            <a:avLst/>
          </a:prstGeom>
        </p:spPr>
      </p:pic>
      <p:sp>
        <p:nvSpPr>
          <p:cNvPr id="7" name="Rectangle 6"/>
          <p:cNvSpPr/>
          <p:nvPr/>
        </p:nvSpPr>
        <p:spPr>
          <a:xfrm>
            <a:off x="1819504" y="2841009"/>
            <a:ext cx="1165704" cy="338554"/>
          </a:xfrm>
          <a:prstGeom prst="rect">
            <a:avLst/>
          </a:prstGeom>
        </p:spPr>
        <p:txBody>
          <a:bodyPr wrap="none">
            <a:spAutoFit/>
          </a:bodyPr>
          <a:lstStyle/>
          <a:p>
            <a:r>
              <a:rPr lang="en-GB" sz="1600" dirty="0">
                <a:hlinkClick r:id="rId6"/>
              </a:rPr>
              <a:t>europa.eu/</a:t>
            </a:r>
            <a:endParaRPr lang="en-GB" sz="1600" dirty="0"/>
          </a:p>
        </p:txBody>
      </p:sp>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70722" y="3587900"/>
            <a:ext cx="640631" cy="702230"/>
          </a:xfrm>
          <a:prstGeom prst="rect">
            <a:avLst/>
          </a:prstGeom>
        </p:spPr>
      </p:pic>
      <p:sp>
        <p:nvSpPr>
          <p:cNvPr id="9" name="Rectangle 8"/>
          <p:cNvSpPr/>
          <p:nvPr/>
        </p:nvSpPr>
        <p:spPr>
          <a:xfrm>
            <a:off x="1819504" y="3736212"/>
            <a:ext cx="1975221" cy="338554"/>
          </a:xfrm>
          <a:prstGeom prst="rect">
            <a:avLst/>
          </a:prstGeom>
        </p:spPr>
        <p:txBody>
          <a:bodyPr wrap="none">
            <a:spAutoFit/>
          </a:bodyPr>
          <a:lstStyle/>
          <a:p>
            <a:r>
              <a:rPr lang="en-IE" sz="1600" dirty="0">
                <a:hlinkClick r:id="rId8"/>
              </a:rPr>
              <a:t>@</a:t>
            </a:r>
            <a:r>
              <a:rPr lang="en-IE" sz="1600" dirty="0" err="1">
                <a:hlinkClick r:id="rId8"/>
              </a:rPr>
              <a:t>EU_Commission</a:t>
            </a:r>
            <a:r>
              <a:rPr lang="en-IE" sz="1600" dirty="0">
                <a:hlinkClick r:id="rId8"/>
              </a:rPr>
              <a:t> </a:t>
            </a:r>
            <a:endParaRPr lang="en-GB" sz="1200" dirty="0"/>
          </a:p>
        </p:txBody>
      </p:sp>
      <p:sp>
        <p:nvSpPr>
          <p:cNvPr id="10" name="Rectangle 9"/>
          <p:cNvSpPr/>
          <p:nvPr/>
        </p:nvSpPr>
        <p:spPr>
          <a:xfrm>
            <a:off x="1819504" y="4710652"/>
            <a:ext cx="6096000" cy="338554"/>
          </a:xfrm>
          <a:prstGeom prst="rect">
            <a:avLst/>
          </a:prstGeom>
        </p:spPr>
        <p:txBody>
          <a:bodyPr>
            <a:spAutoFit/>
          </a:bodyPr>
          <a:lstStyle/>
          <a:p>
            <a:r>
              <a:rPr lang="en-IE" sz="1600" dirty="0">
                <a:hlinkClick r:id="rId9"/>
              </a:rPr>
              <a:t>@</a:t>
            </a:r>
            <a:r>
              <a:rPr lang="en-IE" sz="1600" dirty="0" err="1">
                <a:hlinkClick r:id="rId9"/>
              </a:rPr>
              <a:t>EuropeanCommission</a:t>
            </a:r>
            <a:r>
              <a:rPr lang="en-IE" sz="1600" dirty="0">
                <a:hlinkClick r:id="rId9"/>
              </a:rPr>
              <a:t> </a:t>
            </a:r>
            <a:endParaRPr lang="en-GB" sz="1200" dirty="0"/>
          </a:p>
        </p:txBody>
      </p:sp>
      <p:pic>
        <p:nvPicPr>
          <p:cNvPr id="11" name="Picture 1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80922" y="4538287"/>
            <a:ext cx="620230" cy="681506"/>
          </a:xfrm>
          <a:prstGeom prst="rect">
            <a:avLst/>
          </a:prstGeom>
        </p:spPr>
      </p:pic>
      <p:sp>
        <p:nvSpPr>
          <p:cNvPr id="12" name="Rectangle 11"/>
          <p:cNvSpPr/>
          <p:nvPr/>
        </p:nvSpPr>
        <p:spPr>
          <a:xfrm>
            <a:off x="1819504" y="5661644"/>
            <a:ext cx="6096000" cy="338554"/>
          </a:xfrm>
          <a:prstGeom prst="rect">
            <a:avLst/>
          </a:prstGeom>
        </p:spPr>
        <p:txBody>
          <a:bodyPr>
            <a:spAutoFit/>
          </a:bodyPr>
          <a:lstStyle/>
          <a:p>
            <a:r>
              <a:rPr lang="en-IE" sz="1600" dirty="0">
                <a:hlinkClick r:id="rId11"/>
              </a:rPr>
              <a:t>European Commission</a:t>
            </a:r>
            <a:endParaRPr lang="en-GB" sz="1200" dirty="0">
              <a:hlinkClick r:id="rId11"/>
            </a:endParaRPr>
          </a:p>
        </p:txBody>
      </p:sp>
      <p:pic>
        <p:nvPicPr>
          <p:cNvPr id="13" name="Picture 12"/>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980922" y="5491270"/>
            <a:ext cx="620230" cy="681506"/>
          </a:xfrm>
          <a:prstGeom prst="rect">
            <a:avLst/>
          </a:prstGeom>
        </p:spPr>
      </p:pic>
      <p:pic>
        <p:nvPicPr>
          <p:cNvPr id="14" name="Picture 13"/>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363060" y="1661642"/>
            <a:ext cx="647562" cy="711537"/>
          </a:xfrm>
          <a:prstGeom prst="rect">
            <a:avLst/>
          </a:prstGeom>
        </p:spPr>
      </p:pic>
      <p:sp>
        <p:nvSpPr>
          <p:cNvPr id="15" name="Rectangle 14"/>
          <p:cNvSpPr/>
          <p:nvPr/>
        </p:nvSpPr>
        <p:spPr>
          <a:xfrm>
            <a:off x="6156397" y="1792054"/>
            <a:ext cx="3798073" cy="338554"/>
          </a:xfrm>
          <a:prstGeom prst="rect">
            <a:avLst/>
          </a:prstGeom>
        </p:spPr>
        <p:txBody>
          <a:bodyPr wrap="square">
            <a:spAutoFit/>
          </a:bodyPr>
          <a:lstStyle/>
          <a:p>
            <a:r>
              <a:rPr lang="en-IE" sz="1600" dirty="0">
                <a:hlinkClick r:id="rId14"/>
              </a:rPr>
              <a:t>europeancommission</a:t>
            </a:r>
            <a:r>
              <a:rPr lang="en-IE" sz="1600" dirty="0"/>
              <a:t> </a:t>
            </a:r>
            <a:endParaRPr lang="en-GB" sz="1200" dirty="0"/>
          </a:p>
        </p:txBody>
      </p:sp>
      <p:pic>
        <p:nvPicPr>
          <p:cNvPr id="16" name="Picture 15"/>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5402348" y="2611751"/>
            <a:ext cx="568985" cy="623695"/>
          </a:xfrm>
          <a:prstGeom prst="rect">
            <a:avLst/>
          </a:prstGeom>
        </p:spPr>
      </p:pic>
      <p:sp>
        <p:nvSpPr>
          <p:cNvPr id="17" name="Rectangle 16">
            <a:hlinkClick r:id="rId16"/>
          </p:cNvPr>
          <p:cNvSpPr/>
          <p:nvPr/>
        </p:nvSpPr>
        <p:spPr>
          <a:xfrm>
            <a:off x="6156397" y="2749321"/>
            <a:ext cx="2465740" cy="338554"/>
          </a:xfrm>
          <a:prstGeom prst="rect">
            <a:avLst/>
          </a:prstGeom>
        </p:spPr>
        <p:txBody>
          <a:bodyPr wrap="none">
            <a:spAutoFit/>
          </a:bodyPr>
          <a:lstStyle/>
          <a:p>
            <a:r>
              <a:rPr lang="en-GB" sz="1600" dirty="0">
                <a:hlinkClick r:id="rId16"/>
              </a:rPr>
              <a:t>@</a:t>
            </a:r>
            <a:r>
              <a:rPr lang="en-GB" sz="1600" dirty="0" err="1">
                <a:hlinkClick r:id="rId16"/>
              </a:rPr>
              <a:t>EuropeanCommission</a:t>
            </a:r>
            <a:endParaRPr lang="en-GB" sz="1200" dirty="0"/>
          </a:p>
        </p:txBody>
      </p:sp>
      <p:sp>
        <p:nvSpPr>
          <p:cNvPr id="18" name="Rectangle 17"/>
          <p:cNvSpPr/>
          <p:nvPr/>
        </p:nvSpPr>
        <p:spPr>
          <a:xfrm>
            <a:off x="6270177" y="3733427"/>
            <a:ext cx="927242" cy="338554"/>
          </a:xfrm>
          <a:prstGeom prst="rect">
            <a:avLst/>
          </a:prstGeom>
        </p:spPr>
        <p:txBody>
          <a:bodyPr wrap="none">
            <a:spAutoFit/>
          </a:bodyPr>
          <a:lstStyle/>
          <a:p>
            <a:r>
              <a:rPr lang="en-IE" sz="1600" dirty="0">
                <a:hlinkClick r:id="rId17"/>
              </a:rPr>
              <a:t>EUTube</a:t>
            </a:r>
            <a:endParaRPr lang="en-IE" sz="1200" dirty="0"/>
          </a:p>
        </p:txBody>
      </p:sp>
      <p:pic>
        <p:nvPicPr>
          <p:cNvPr id="19" name="Picture 18"/>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5399823" y="3542487"/>
            <a:ext cx="660728" cy="726004"/>
          </a:xfrm>
          <a:prstGeom prst="rect">
            <a:avLst/>
          </a:prstGeom>
        </p:spPr>
      </p:pic>
      <p:pic>
        <p:nvPicPr>
          <p:cNvPr id="20" name="Picture 19"/>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5381661" y="4514763"/>
            <a:ext cx="695271" cy="762124"/>
          </a:xfrm>
          <a:prstGeom prst="rect">
            <a:avLst/>
          </a:prstGeom>
        </p:spPr>
      </p:pic>
      <p:sp>
        <p:nvSpPr>
          <p:cNvPr id="21" name="Title 20"/>
          <p:cNvSpPr>
            <a:spLocks noGrp="1"/>
          </p:cNvSpPr>
          <p:nvPr>
            <p:ph type="title"/>
          </p:nvPr>
        </p:nvSpPr>
        <p:spPr/>
        <p:txBody>
          <a:bodyPr/>
          <a:lstStyle/>
          <a:p>
            <a:r>
              <a:rPr lang="en-US" dirty="0"/>
              <a:t>Keep in touch</a:t>
            </a:r>
          </a:p>
        </p:txBody>
      </p:sp>
    </p:spTree>
    <p:extLst>
      <p:ext uri="{BB962C8B-B14F-4D97-AF65-F5344CB8AC3E}">
        <p14:creationId xmlns:p14="http://schemas.microsoft.com/office/powerpoint/2010/main" val="1244639970"/>
      </p:ext>
    </p:extLst>
  </p:cSld>
  <p:clrMapOvr>
    <a:masterClrMapping/>
  </p:clrMapOvr>
</p:sld>
</file>

<file path=ppt/theme/theme1.xml><?xml version="1.0" encoding="utf-8"?>
<a:theme xmlns:a="http://schemas.openxmlformats.org/drawingml/2006/main" name="Office Theme">
  <a:themeElements>
    <a:clrScheme name="EU_BTSF">
      <a:dk1>
        <a:srgbClr val="4D4D4D"/>
      </a:dk1>
      <a:lt1>
        <a:srgbClr val="FFFFFF"/>
      </a:lt1>
      <a:dk2>
        <a:srgbClr val="034EA2"/>
      </a:dk2>
      <a:lt2>
        <a:srgbClr val="D3E8F9"/>
      </a:lt2>
      <a:accent1>
        <a:srgbClr val="1E858B"/>
      </a:accent1>
      <a:accent2>
        <a:srgbClr val="4BC5DE"/>
      </a:accent2>
      <a:accent3>
        <a:srgbClr val="6FA528"/>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Presentation.pptx" id="{DF0E4C23-23CF-4CA0-B78D-4EE4E4812529}" vid="{A275074F-6DFA-4FBF-AA5C-38C3649C393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F098AE41A192E4C85C747A9850AEF9A" ma:contentTypeVersion="1" ma:contentTypeDescription="Create a new document." ma:contentTypeScope="" ma:versionID="5a8770b97c883eee6e80458dbe9e6cc2">
  <xsd:schema xmlns:xsd="http://www.w3.org/2001/XMLSchema" xmlns:xs="http://www.w3.org/2001/XMLSchema" xmlns:p="http://schemas.microsoft.com/office/2006/metadata/properties" xmlns:ns1="http://schemas.microsoft.com/sharepoint/v3" targetNamespace="http://schemas.microsoft.com/office/2006/metadata/properties" ma:root="true" ma:fieldsID="ef2aa9ed40e72a78c3822fc753b43e87"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4B1CAF70-02D1-4551-A536-63581F6A8097}">
  <ds:schemaRefs>
    <ds:schemaRef ds:uri="http://schemas.microsoft.com/sharepoint/v3/contenttype/forms"/>
  </ds:schemaRefs>
</ds:datastoreItem>
</file>

<file path=customXml/itemProps2.xml><?xml version="1.0" encoding="utf-8"?>
<ds:datastoreItem xmlns:ds="http://schemas.openxmlformats.org/officeDocument/2006/customXml" ds:itemID="{72EEACE0-6474-4130-B64E-D9F9E5478D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FF87431-2774-4E17-BE38-8A579357848D}">
  <ds:schemaRef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documentManagement/types"/>
    <ds:schemaRef ds:uri="http://schemas.microsoft.com/sharepoint/v3"/>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1887</TotalTime>
  <Words>519</Words>
  <Application>Microsoft Office PowerPoint</Application>
  <PresentationFormat>Widescreen</PresentationFormat>
  <Paragraphs>120</Paragraphs>
  <Slides>7</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Verdana</vt:lpstr>
      <vt:lpstr>Wingdings</vt:lpstr>
      <vt:lpstr>Office Theme</vt:lpstr>
      <vt:lpstr>Better Training for Safer Food Initiative</vt:lpstr>
      <vt:lpstr>PowerPoint Presentation</vt:lpstr>
      <vt:lpstr>Group 1 &amp; 2 - Case Study questions </vt:lpstr>
      <vt:lpstr>Group 3 &amp; 4 - Case Study questions </vt:lpstr>
      <vt:lpstr>PowerPoint Presentation</vt:lpstr>
      <vt:lpstr>PowerPoint Presentation</vt:lpstr>
      <vt:lpstr>Keep in touch</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Yvonne (COMM)</dc:creator>
  <cp:lastModifiedBy>Kristina Hristova</cp:lastModifiedBy>
  <cp:revision>139</cp:revision>
  <dcterms:created xsi:type="dcterms:W3CDTF">2019-08-09T12:06:42Z</dcterms:created>
  <dcterms:modified xsi:type="dcterms:W3CDTF">2023-11-06T15:09:43Z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0x010100AF098AE41A192E4C85C747A9850AEF9A</vt:lpwstr>
  </property>
  <property fmtid="{D5CDD505-2E9C-101B-9397-08002B2CF9AE}" pid="3" name="ClassificationContentMarkingFooterLocations">
    <vt:lpwstr>Office Theme:4</vt:lpwstr>
  </property>
  <property fmtid="{D5CDD505-2E9C-101B-9397-08002B2CF9AE}" pid="4" name="ClassificationContentMarkingFooterText">
    <vt:lpwstr>NSF Confidential</vt:lpwstr>
  </property>
  <property fmtid="{D5CDD505-2E9C-101B-9397-08002B2CF9AE}" pid="5" name="MSIP_Label_f2c848f1-078c-4e4f-8789-8a1259c542b8_Enabled">
    <vt:lpwstr>true</vt:lpwstr>
  </property>
  <property fmtid="{D5CDD505-2E9C-101B-9397-08002B2CF9AE}" pid="6" name="MSIP_Label_f2c848f1-078c-4e4f-8789-8a1259c542b8_SetDate">
    <vt:lpwstr>2023-11-06T15:08:01Z</vt:lpwstr>
  </property>
  <property fmtid="{D5CDD505-2E9C-101B-9397-08002B2CF9AE}" pid="7" name="MSIP_Label_f2c848f1-078c-4e4f-8789-8a1259c542b8_Method">
    <vt:lpwstr>Privileged</vt:lpwstr>
  </property>
  <property fmtid="{D5CDD505-2E9C-101B-9397-08002B2CF9AE}" pid="8" name="MSIP_Label_f2c848f1-078c-4e4f-8789-8a1259c542b8_Name">
    <vt:lpwstr>Public</vt:lpwstr>
  </property>
  <property fmtid="{D5CDD505-2E9C-101B-9397-08002B2CF9AE}" pid="9" name="MSIP_Label_f2c848f1-078c-4e4f-8789-8a1259c542b8_SiteId">
    <vt:lpwstr>400696bb-3ef5-44ed-b838-ceb5afd17d90</vt:lpwstr>
  </property>
  <property fmtid="{D5CDD505-2E9C-101B-9397-08002B2CF9AE}" pid="10" name="MSIP_Label_f2c848f1-078c-4e4f-8789-8a1259c542b8_ActionId">
    <vt:lpwstr>0da4470c-9a6a-4212-b008-cf239582cb20</vt:lpwstr>
  </property>
  <property fmtid="{D5CDD505-2E9C-101B-9397-08002B2CF9AE}" pid="11" name="MSIP_Label_f2c848f1-078c-4e4f-8789-8a1259c542b8_ContentBits">
    <vt:lpwstr>0</vt:lpwstr>
  </property>
</Properties>
</file>